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6" r:id="rId4"/>
    <p:sldMasterId id="2147483904" r:id="rId5"/>
    <p:sldMasterId id="2147483924" r:id="rId6"/>
  </p:sldMasterIdLst>
  <p:notesMasterIdLst>
    <p:notesMasterId r:id="rId44"/>
  </p:notesMasterIdLst>
  <p:handoutMasterIdLst>
    <p:handoutMasterId r:id="rId45"/>
  </p:handoutMasterIdLst>
  <p:sldIdLst>
    <p:sldId id="256" r:id="rId7"/>
    <p:sldId id="279" r:id="rId8"/>
    <p:sldId id="261" r:id="rId9"/>
    <p:sldId id="326" r:id="rId10"/>
    <p:sldId id="269" r:id="rId11"/>
    <p:sldId id="266" r:id="rId12"/>
    <p:sldId id="281" r:id="rId13"/>
    <p:sldId id="278" r:id="rId14"/>
    <p:sldId id="277" r:id="rId15"/>
    <p:sldId id="313" r:id="rId16"/>
    <p:sldId id="282" r:id="rId17"/>
    <p:sldId id="327" r:id="rId18"/>
    <p:sldId id="259" r:id="rId19"/>
    <p:sldId id="328" r:id="rId20"/>
    <p:sldId id="275" r:id="rId21"/>
    <p:sldId id="267" r:id="rId22"/>
    <p:sldId id="268" r:id="rId23"/>
    <p:sldId id="270" r:id="rId24"/>
    <p:sldId id="280" r:id="rId25"/>
    <p:sldId id="321" r:id="rId26"/>
    <p:sldId id="323" r:id="rId27"/>
    <p:sldId id="324" r:id="rId28"/>
    <p:sldId id="325" r:id="rId29"/>
    <p:sldId id="276" r:id="rId30"/>
    <p:sldId id="283" r:id="rId31"/>
    <p:sldId id="317" r:id="rId32"/>
    <p:sldId id="285" r:id="rId33"/>
    <p:sldId id="286" r:id="rId34"/>
    <p:sldId id="287" r:id="rId35"/>
    <p:sldId id="288" r:id="rId36"/>
    <p:sldId id="318" r:id="rId37"/>
    <p:sldId id="260" r:id="rId38"/>
    <p:sldId id="315" r:id="rId39"/>
    <p:sldId id="332" r:id="rId40"/>
    <p:sldId id="333" r:id="rId41"/>
    <p:sldId id="329" r:id="rId42"/>
    <p:sldId id="331" r:id="rId43"/>
  </p:sldIdLst>
  <p:sldSz cx="12192000" cy="6858000"/>
  <p:notesSz cx="6858000" cy="9945688"/>
  <p:defaultTextStyle>
    <a:defPPr rtl="0">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B727"/>
    <a:srgbClr val="33CC3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30" autoAdjust="0"/>
    <p:restoredTop sz="90129" autoAdjust="0"/>
  </p:normalViewPr>
  <p:slideViewPr>
    <p:cSldViewPr snapToGrid="0">
      <p:cViewPr varScale="1">
        <p:scale>
          <a:sx n="118" d="100"/>
          <a:sy n="118" d="100"/>
        </p:scale>
        <p:origin x="2064" y="738"/>
      </p:cViewPr>
      <p:guideLst/>
    </p:cSldViewPr>
  </p:slideViewPr>
  <p:notesTextViewPr>
    <p:cViewPr>
      <p:scale>
        <a:sx n="1" d="1"/>
        <a:sy n="1" d="1"/>
      </p:scale>
      <p:origin x="0" y="0"/>
    </p:cViewPr>
  </p:notesTextViewPr>
  <p:notesViewPr>
    <p:cSldViewPr snapToGrid="0">
      <p:cViewPr varScale="1">
        <p:scale>
          <a:sx n="89" d="100"/>
          <a:sy n="89" d="100"/>
        </p:scale>
        <p:origin x="304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t Winther" userId="9858729b-f1e8-448d-9b7b-b3a89fbfba33" providerId="ADAL" clId="{1DDB0D29-5123-4C34-8754-899CFE8551AE}"/>
    <pc:docChg chg="custSel delSld modSld">
      <pc:chgData name="Gert Winther" userId="9858729b-f1e8-448d-9b7b-b3a89fbfba33" providerId="ADAL" clId="{1DDB0D29-5123-4C34-8754-899CFE8551AE}" dt="2023-03-29T07:05:13.902" v="31" actId="47"/>
      <pc:docMkLst>
        <pc:docMk/>
      </pc:docMkLst>
      <pc:sldChg chg="modNotesTx">
        <pc:chgData name="Gert Winther" userId="9858729b-f1e8-448d-9b7b-b3a89fbfba33" providerId="ADAL" clId="{1DDB0D29-5123-4C34-8754-899CFE8551AE}" dt="2023-03-29T07:05:02.654" v="30" actId="313"/>
        <pc:sldMkLst>
          <pc:docMk/>
          <pc:sldMk cId="1646983618" sldId="260"/>
        </pc:sldMkLst>
      </pc:sldChg>
      <pc:sldChg chg="modNotesTx">
        <pc:chgData name="Gert Winther" userId="9858729b-f1e8-448d-9b7b-b3a89fbfba33" providerId="ADAL" clId="{1DDB0D29-5123-4C34-8754-899CFE8551AE}" dt="2023-03-29T07:02:18.830" v="25" actId="20577"/>
        <pc:sldMkLst>
          <pc:docMk/>
          <pc:sldMk cId="1582901505" sldId="266"/>
        </pc:sldMkLst>
      </pc:sldChg>
      <pc:sldChg chg="modNotesTx">
        <pc:chgData name="Gert Winther" userId="9858729b-f1e8-448d-9b7b-b3a89fbfba33" providerId="ADAL" clId="{1DDB0D29-5123-4C34-8754-899CFE8551AE}" dt="2023-03-29T07:02:32.598" v="28" actId="20577"/>
        <pc:sldMkLst>
          <pc:docMk/>
          <pc:sldMk cId="2471356155" sldId="278"/>
        </pc:sldMkLst>
      </pc:sldChg>
      <pc:sldChg chg="modNotesTx">
        <pc:chgData name="Gert Winther" userId="9858729b-f1e8-448d-9b7b-b3a89fbfba33" providerId="ADAL" clId="{1DDB0D29-5123-4C34-8754-899CFE8551AE}" dt="2023-03-29T07:01:43.878" v="20" actId="20577"/>
        <pc:sldMkLst>
          <pc:docMk/>
          <pc:sldMk cId="577556976" sldId="279"/>
        </pc:sldMkLst>
      </pc:sldChg>
      <pc:sldChg chg="modNotesTx">
        <pc:chgData name="Gert Winther" userId="9858729b-f1e8-448d-9b7b-b3a89fbfba33" providerId="ADAL" clId="{1DDB0D29-5123-4C34-8754-899CFE8551AE}" dt="2023-03-29T07:02:42.353" v="29" actId="20577"/>
        <pc:sldMkLst>
          <pc:docMk/>
          <pc:sldMk cId="2895810562" sldId="313"/>
        </pc:sldMkLst>
      </pc:sldChg>
      <pc:sldChg chg="del">
        <pc:chgData name="Gert Winther" userId="9858729b-f1e8-448d-9b7b-b3a89fbfba33" providerId="ADAL" clId="{1DDB0D29-5123-4C34-8754-899CFE8551AE}" dt="2023-03-29T07:05:13.902" v="31" actId="47"/>
        <pc:sldMkLst>
          <pc:docMk/>
          <pc:sldMk cId="3815067259" sldId="31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41F94F-CA38-49A4-BC49-8C6138688453}" type="doc">
      <dgm:prSet loTypeId="urn:microsoft.com/office/officeart/2005/8/layout/pyramid1" loCatId="pyramid" qsTypeId="urn:microsoft.com/office/officeart/2005/8/quickstyle/simple1" qsCatId="simple" csTypeId="urn:microsoft.com/office/officeart/2005/8/colors/accent1_2" csCatId="accent1" phldr="1"/>
      <dgm:spPr/>
    </dgm:pt>
    <dgm:pt modelId="{EDFEA260-8F63-43A1-A5EB-9ACA3EA199E7}">
      <dgm:prSet phldrT="[Tekst]"/>
      <dgm:spPr/>
      <dgm:t>
        <a:bodyPr/>
        <a:lstStyle/>
        <a:p>
          <a:r>
            <a:rPr lang="da-DK" dirty="0"/>
            <a:t> Evt. </a:t>
          </a:r>
          <a:r>
            <a:rPr lang="da-DK" dirty="0" err="1"/>
            <a:t>Fjv</a:t>
          </a:r>
          <a:r>
            <a:rPr lang="da-DK" dirty="0"/>
            <a:t> +</a:t>
          </a:r>
        </a:p>
      </dgm:t>
    </dgm:pt>
    <dgm:pt modelId="{797FD3C2-D9F8-40D9-A0AB-8C1960F39656}" type="parTrans" cxnId="{26898B48-5FFA-4359-8CFC-657DA307C92A}">
      <dgm:prSet/>
      <dgm:spPr/>
      <dgm:t>
        <a:bodyPr/>
        <a:lstStyle/>
        <a:p>
          <a:endParaRPr lang="da-DK"/>
        </a:p>
      </dgm:t>
    </dgm:pt>
    <dgm:pt modelId="{7D1A0F9B-8426-4750-8244-23B2C32001BA}" type="sibTrans" cxnId="{26898B48-5FFA-4359-8CFC-657DA307C92A}">
      <dgm:prSet/>
      <dgm:spPr/>
      <dgm:t>
        <a:bodyPr/>
        <a:lstStyle/>
        <a:p>
          <a:endParaRPr lang="da-DK"/>
        </a:p>
      </dgm:t>
    </dgm:pt>
    <dgm:pt modelId="{B47CBAA5-225E-45E6-87FE-C24984136EA1}">
      <dgm:prSet phldrT="[Tekst]"/>
      <dgm:spPr/>
      <dgm:t>
        <a:bodyPr/>
        <a:lstStyle/>
        <a:p>
          <a:r>
            <a:rPr lang="da-DK" dirty="0"/>
            <a:t>Måler Abonnement  </a:t>
          </a:r>
        </a:p>
      </dgm:t>
    </dgm:pt>
    <dgm:pt modelId="{5DB5B74C-2910-425E-9802-BD465F497528}" type="parTrans" cxnId="{D1502653-8C70-4AFD-B387-8D1DD48AC2EF}">
      <dgm:prSet/>
      <dgm:spPr/>
      <dgm:t>
        <a:bodyPr/>
        <a:lstStyle/>
        <a:p>
          <a:endParaRPr lang="da-DK"/>
        </a:p>
      </dgm:t>
    </dgm:pt>
    <dgm:pt modelId="{344FB9AC-642F-4A1B-AB83-177507638C66}" type="sibTrans" cxnId="{D1502653-8C70-4AFD-B387-8D1DD48AC2EF}">
      <dgm:prSet/>
      <dgm:spPr/>
      <dgm:t>
        <a:bodyPr/>
        <a:lstStyle/>
        <a:p>
          <a:endParaRPr lang="da-DK"/>
        </a:p>
      </dgm:t>
    </dgm:pt>
    <dgm:pt modelId="{843901A3-6319-44B3-BE37-45AFF0588822}">
      <dgm:prSet phldrT="[Tekst]" custT="1"/>
      <dgm:spPr/>
      <dgm:t>
        <a:bodyPr/>
        <a:lstStyle/>
        <a:p>
          <a:r>
            <a:rPr lang="da-DK" sz="1700" dirty="0"/>
            <a:t>M2 Bidrag</a:t>
          </a:r>
          <a:br>
            <a:rPr lang="da-DK" sz="1700" dirty="0"/>
          </a:br>
          <a:r>
            <a:rPr lang="da-DK" sz="1400" dirty="0"/>
            <a:t>(Tillæg – tilbagebetaling af lån) </a:t>
          </a:r>
          <a:endParaRPr lang="da-DK" sz="1700" dirty="0"/>
        </a:p>
      </dgm:t>
    </dgm:pt>
    <dgm:pt modelId="{260E6956-EAC7-41B2-AA10-9FFF856B4039}" type="parTrans" cxnId="{69A446FE-DDAE-482E-9288-680C011ACB49}">
      <dgm:prSet/>
      <dgm:spPr/>
      <dgm:t>
        <a:bodyPr/>
        <a:lstStyle/>
        <a:p>
          <a:endParaRPr lang="da-DK"/>
        </a:p>
      </dgm:t>
    </dgm:pt>
    <dgm:pt modelId="{5F14E125-F4FD-4719-AA59-09FF940AE21A}" type="sibTrans" cxnId="{69A446FE-DDAE-482E-9288-680C011ACB49}">
      <dgm:prSet/>
      <dgm:spPr/>
      <dgm:t>
        <a:bodyPr/>
        <a:lstStyle/>
        <a:p>
          <a:endParaRPr lang="da-DK"/>
        </a:p>
      </dgm:t>
    </dgm:pt>
    <dgm:pt modelId="{EA7E7E3D-6990-4C98-BAFD-72D8CDE1C8E5}">
      <dgm:prSet phldrT="[Tekst]"/>
      <dgm:spPr/>
      <dgm:t>
        <a:bodyPr/>
        <a:lstStyle/>
        <a:p>
          <a:r>
            <a:rPr lang="da-DK" dirty="0"/>
            <a:t>Varmepris </a:t>
          </a:r>
        </a:p>
      </dgm:t>
    </dgm:pt>
    <dgm:pt modelId="{EC736C42-52EB-4666-A79E-FCB2F8DDCACC}" type="parTrans" cxnId="{0327F79A-85CB-4278-BC9E-CBC0F5355B55}">
      <dgm:prSet/>
      <dgm:spPr/>
      <dgm:t>
        <a:bodyPr/>
        <a:lstStyle/>
        <a:p>
          <a:endParaRPr lang="da-DK"/>
        </a:p>
      </dgm:t>
    </dgm:pt>
    <dgm:pt modelId="{99277FE5-C6A3-44D1-AB02-63E9D9B73406}" type="sibTrans" cxnId="{0327F79A-85CB-4278-BC9E-CBC0F5355B55}">
      <dgm:prSet/>
      <dgm:spPr/>
      <dgm:t>
        <a:bodyPr/>
        <a:lstStyle/>
        <a:p>
          <a:endParaRPr lang="da-DK"/>
        </a:p>
      </dgm:t>
    </dgm:pt>
    <dgm:pt modelId="{0A8A1733-01E2-418A-813B-EE8270A33233}" type="pres">
      <dgm:prSet presAssocID="{1741F94F-CA38-49A4-BC49-8C6138688453}" presName="Name0" presStyleCnt="0">
        <dgm:presLayoutVars>
          <dgm:dir/>
          <dgm:animLvl val="lvl"/>
          <dgm:resizeHandles val="exact"/>
        </dgm:presLayoutVars>
      </dgm:prSet>
      <dgm:spPr/>
    </dgm:pt>
    <dgm:pt modelId="{7DE577C6-7908-4E32-BE7E-2AEE2C1BF343}" type="pres">
      <dgm:prSet presAssocID="{EDFEA260-8F63-43A1-A5EB-9ACA3EA199E7}" presName="Name8" presStyleCnt="0"/>
      <dgm:spPr/>
    </dgm:pt>
    <dgm:pt modelId="{8ACBA607-4399-4B42-A898-3D0742650301}" type="pres">
      <dgm:prSet presAssocID="{EDFEA260-8F63-43A1-A5EB-9ACA3EA199E7}" presName="level" presStyleLbl="node1" presStyleIdx="0" presStyleCnt="4">
        <dgm:presLayoutVars>
          <dgm:chMax val="1"/>
          <dgm:bulletEnabled val="1"/>
        </dgm:presLayoutVars>
      </dgm:prSet>
      <dgm:spPr/>
    </dgm:pt>
    <dgm:pt modelId="{D7AC97DA-3330-44D2-B6FA-FD756DD0F878}" type="pres">
      <dgm:prSet presAssocID="{EDFEA260-8F63-43A1-A5EB-9ACA3EA199E7}" presName="levelTx" presStyleLbl="revTx" presStyleIdx="0" presStyleCnt="0">
        <dgm:presLayoutVars>
          <dgm:chMax val="1"/>
          <dgm:bulletEnabled val="1"/>
        </dgm:presLayoutVars>
      </dgm:prSet>
      <dgm:spPr/>
    </dgm:pt>
    <dgm:pt modelId="{33505C07-0B0C-48FD-90F5-A5F9BCED0217}" type="pres">
      <dgm:prSet presAssocID="{B47CBAA5-225E-45E6-87FE-C24984136EA1}" presName="Name8" presStyleCnt="0"/>
      <dgm:spPr/>
    </dgm:pt>
    <dgm:pt modelId="{3105B7E0-51CF-43D6-9FCC-3DE527389C0B}" type="pres">
      <dgm:prSet presAssocID="{B47CBAA5-225E-45E6-87FE-C24984136EA1}" presName="level" presStyleLbl="node1" presStyleIdx="1" presStyleCnt="4">
        <dgm:presLayoutVars>
          <dgm:chMax val="1"/>
          <dgm:bulletEnabled val="1"/>
        </dgm:presLayoutVars>
      </dgm:prSet>
      <dgm:spPr/>
    </dgm:pt>
    <dgm:pt modelId="{C16FF56D-6FED-4EA5-8541-A15402B7E1D8}" type="pres">
      <dgm:prSet presAssocID="{B47CBAA5-225E-45E6-87FE-C24984136EA1}" presName="levelTx" presStyleLbl="revTx" presStyleIdx="0" presStyleCnt="0">
        <dgm:presLayoutVars>
          <dgm:chMax val="1"/>
          <dgm:bulletEnabled val="1"/>
        </dgm:presLayoutVars>
      </dgm:prSet>
      <dgm:spPr/>
    </dgm:pt>
    <dgm:pt modelId="{2CB34DE8-1CDA-488D-8408-7993160CEC04}" type="pres">
      <dgm:prSet presAssocID="{EA7E7E3D-6990-4C98-BAFD-72D8CDE1C8E5}" presName="Name8" presStyleCnt="0"/>
      <dgm:spPr/>
    </dgm:pt>
    <dgm:pt modelId="{A369211A-350D-45FB-AA1E-D24461BE6B48}" type="pres">
      <dgm:prSet presAssocID="{EA7E7E3D-6990-4C98-BAFD-72D8CDE1C8E5}" presName="level" presStyleLbl="node1" presStyleIdx="2" presStyleCnt="4">
        <dgm:presLayoutVars>
          <dgm:chMax val="1"/>
          <dgm:bulletEnabled val="1"/>
        </dgm:presLayoutVars>
      </dgm:prSet>
      <dgm:spPr/>
    </dgm:pt>
    <dgm:pt modelId="{C93D087A-7673-4B6B-8684-68321F3D3FC3}" type="pres">
      <dgm:prSet presAssocID="{EA7E7E3D-6990-4C98-BAFD-72D8CDE1C8E5}" presName="levelTx" presStyleLbl="revTx" presStyleIdx="0" presStyleCnt="0">
        <dgm:presLayoutVars>
          <dgm:chMax val="1"/>
          <dgm:bulletEnabled val="1"/>
        </dgm:presLayoutVars>
      </dgm:prSet>
      <dgm:spPr/>
    </dgm:pt>
    <dgm:pt modelId="{2261971E-742D-4FB6-9B56-71B3BD08BA79}" type="pres">
      <dgm:prSet presAssocID="{843901A3-6319-44B3-BE37-45AFF0588822}" presName="Name8" presStyleCnt="0"/>
      <dgm:spPr/>
    </dgm:pt>
    <dgm:pt modelId="{8BEC30D2-093B-47B2-BE00-541910FE3D7E}" type="pres">
      <dgm:prSet presAssocID="{843901A3-6319-44B3-BE37-45AFF0588822}" presName="level" presStyleLbl="node1" presStyleIdx="3" presStyleCnt="4">
        <dgm:presLayoutVars>
          <dgm:chMax val="1"/>
          <dgm:bulletEnabled val="1"/>
        </dgm:presLayoutVars>
      </dgm:prSet>
      <dgm:spPr/>
    </dgm:pt>
    <dgm:pt modelId="{F933EDBD-EFDE-469F-A8F1-C10E9C686746}" type="pres">
      <dgm:prSet presAssocID="{843901A3-6319-44B3-BE37-45AFF0588822}" presName="levelTx" presStyleLbl="revTx" presStyleIdx="0" presStyleCnt="0">
        <dgm:presLayoutVars>
          <dgm:chMax val="1"/>
          <dgm:bulletEnabled val="1"/>
        </dgm:presLayoutVars>
      </dgm:prSet>
      <dgm:spPr/>
    </dgm:pt>
  </dgm:ptLst>
  <dgm:cxnLst>
    <dgm:cxn modelId="{91B20C1E-57E3-4E66-80E0-E1EFCB3C78D4}" type="presOf" srcId="{B47CBAA5-225E-45E6-87FE-C24984136EA1}" destId="{3105B7E0-51CF-43D6-9FCC-3DE527389C0B}" srcOrd="0" destOrd="0" presId="urn:microsoft.com/office/officeart/2005/8/layout/pyramid1"/>
    <dgm:cxn modelId="{CEA2AD3E-036B-4B66-BCA2-3E0BFC05CAB5}" type="presOf" srcId="{EDFEA260-8F63-43A1-A5EB-9ACA3EA199E7}" destId="{8ACBA607-4399-4B42-A898-3D0742650301}" srcOrd="0" destOrd="0" presId="urn:microsoft.com/office/officeart/2005/8/layout/pyramid1"/>
    <dgm:cxn modelId="{080FF260-0D5F-43BC-8454-FCBB67180471}" type="presOf" srcId="{EA7E7E3D-6990-4C98-BAFD-72D8CDE1C8E5}" destId="{C93D087A-7673-4B6B-8684-68321F3D3FC3}" srcOrd="1" destOrd="0" presId="urn:microsoft.com/office/officeart/2005/8/layout/pyramid1"/>
    <dgm:cxn modelId="{26898B48-5FFA-4359-8CFC-657DA307C92A}" srcId="{1741F94F-CA38-49A4-BC49-8C6138688453}" destId="{EDFEA260-8F63-43A1-A5EB-9ACA3EA199E7}" srcOrd="0" destOrd="0" parTransId="{797FD3C2-D9F8-40D9-A0AB-8C1960F39656}" sibTransId="{7D1A0F9B-8426-4750-8244-23B2C32001BA}"/>
    <dgm:cxn modelId="{7B45424A-A48B-48AF-AE31-B9A67B00A460}" type="presOf" srcId="{B47CBAA5-225E-45E6-87FE-C24984136EA1}" destId="{C16FF56D-6FED-4EA5-8541-A15402B7E1D8}" srcOrd="1" destOrd="0" presId="urn:microsoft.com/office/officeart/2005/8/layout/pyramid1"/>
    <dgm:cxn modelId="{D1502653-8C70-4AFD-B387-8D1DD48AC2EF}" srcId="{1741F94F-CA38-49A4-BC49-8C6138688453}" destId="{B47CBAA5-225E-45E6-87FE-C24984136EA1}" srcOrd="1" destOrd="0" parTransId="{5DB5B74C-2910-425E-9802-BD465F497528}" sibTransId="{344FB9AC-642F-4A1B-AB83-177507638C66}"/>
    <dgm:cxn modelId="{ECB39876-5C7B-41F0-AE82-A3BE23ADB791}" type="presOf" srcId="{1741F94F-CA38-49A4-BC49-8C6138688453}" destId="{0A8A1733-01E2-418A-813B-EE8270A33233}" srcOrd="0" destOrd="0" presId="urn:microsoft.com/office/officeart/2005/8/layout/pyramid1"/>
    <dgm:cxn modelId="{022E157C-A4BD-4F15-80C4-008D31F59887}" type="presOf" srcId="{EDFEA260-8F63-43A1-A5EB-9ACA3EA199E7}" destId="{D7AC97DA-3330-44D2-B6FA-FD756DD0F878}" srcOrd="1" destOrd="0" presId="urn:microsoft.com/office/officeart/2005/8/layout/pyramid1"/>
    <dgm:cxn modelId="{0327F79A-85CB-4278-BC9E-CBC0F5355B55}" srcId="{1741F94F-CA38-49A4-BC49-8C6138688453}" destId="{EA7E7E3D-6990-4C98-BAFD-72D8CDE1C8E5}" srcOrd="2" destOrd="0" parTransId="{EC736C42-52EB-4666-A79E-FCB2F8DDCACC}" sibTransId="{99277FE5-C6A3-44D1-AB02-63E9D9B73406}"/>
    <dgm:cxn modelId="{377A539C-76F3-4E54-A025-E1237A8326B1}" type="presOf" srcId="{843901A3-6319-44B3-BE37-45AFF0588822}" destId="{8BEC30D2-093B-47B2-BE00-541910FE3D7E}" srcOrd="0" destOrd="0" presId="urn:microsoft.com/office/officeart/2005/8/layout/pyramid1"/>
    <dgm:cxn modelId="{009E1AD3-4AAC-417C-B8F8-3967926BF4BD}" type="presOf" srcId="{EA7E7E3D-6990-4C98-BAFD-72D8CDE1C8E5}" destId="{A369211A-350D-45FB-AA1E-D24461BE6B48}" srcOrd="0" destOrd="0" presId="urn:microsoft.com/office/officeart/2005/8/layout/pyramid1"/>
    <dgm:cxn modelId="{60E12AFA-EE04-42E1-B0A8-75256B3E68E5}" type="presOf" srcId="{843901A3-6319-44B3-BE37-45AFF0588822}" destId="{F933EDBD-EFDE-469F-A8F1-C10E9C686746}" srcOrd="1" destOrd="0" presId="urn:microsoft.com/office/officeart/2005/8/layout/pyramid1"/>
    <dgm:cxn modelId="{69A446FE-DDAE-482E-9288-680C011ACB49}" srcId="{1741F94F-CA38-49A4-BC49-8C6138688453}" destId="{843901A3-6319-44B3-BE37-45AFF0588822}" srcOrd="3" destOrd="0" parTransId="{260E6956-EAC7-41B2-AA10-9FFF856B4039}" sibTransId="{5F14E125-F4FD-4719-AA59-09FF940AE21A}"/>
    <dgm:cxn modelId="{52F8B305-8402-4BA6-B457-0044BD314F63}" type="presParOf" srcId="{0A8A1733-01E2-418A-813B-EE8270A33233}" destId="{7DE577C6-7908-4E32-BE7E-2AEE2C1BF343}" srcOrd="0" destOrd="0" presId="urn:microsoft.com/office/officeart/2005/8/layout/pyramid1"/>
    <dgm:cxn modelId="{EAF04477-13BB-4983-93A5-CF0A9C85E6C7}" type="presParOf" srcId="{7DE577C6-7908-4E32-BE7E-2AEE2C1BF343}" destId="{8ACBA607-4399-4B42-A898-3D0742650301}" srcOrd="0" destOrd="0" presId="urn:microsoft.com/office/officeart/2005/8/layout/pyramid1"/>
    <dgm:cxn modelId="{8DDA2924-9504-4543-9D10-C1A0EB4449D4}" type="presParOf" srcId="{7DE577C6-7908-4E32-BE7E-2AEE2C1BF343}" destId="{D7AC97DA-3330-44D2-B6FA-FD756DD0F878}" srcOrd="1" destOrd="0" presId="urn:microsoft.com/office/officeart/2005/8/layout/pyramid1"/>
    <dgm:cxn modelId="{E502463D-FB4E-4E75-8AB3-8DE32B2C5DD0}" type="presParOf" srcId="{0A8A1733-01E2-418A-813B-EE8270A33233}" destId="{33505C07-0B0C-48FD-90F5-A5F9BCED0217}" srcOrd="1" destOrd="0" presId="urn:microsoft.com/office/officeart/2005/8/layout/pyramid1"/>
    <dgm:cxn modelId="{4CB9A3B3-9006-4928-9D43-55B4C0764E43}" type="presParOf" srcId="{33505C07-0B0C-48FD-90F5-A5F9BCED0217}" destId="{3105B7E0-51CF-43D6-9FCC-3DE527389C0B}" srcOrd="0" destOrd="0" presId="urn:microsoft.com/office/officeart/2005/8/layout/pyramid1"/>
    <dgm:cxn modelId="{6029003C-A440-43FF-9983-244E0B7A43D6}" type="presParOf" srcId="{33505C07-0B0C-48FD-90F5-A5F9BCED0217}" destId="{C16FF56D-6FED-4EA5-8541-A15402B7E1D8}" srcOrd="1" destOrd="0" presId="urn:microsoft.com/office/officeart/2005/8/layout/pyramid1"/>
    <dgm:cxn modelId="{8C5FCA87-094A-4038-BB16-21ABF764A471}" type="presParOf" srcId="{0A8A1733-01E2-418A-813B-EE8270A33233}" destId="{2CB34DE8-1CDA-488D-8408-7993160CEC04}" srcOrd="2" destOrd="0" presId="urn:microsoft.com/office/officeart/2005/8/layout/pyramid1"/>
    <dgm:cxn modelId="{0A5EAAB8-86B8-4D4E-B18E-D1C57E8F4B1B}" type="presParOf" srcId="{2CB34DE8-1CDA-488D-8408-7993160CEC04}" destId="{A369211A-350D-45FB-AA1E-D24461BE6B48}" srcOrd="0" destOrd="0" presId="urn:microsoft.com/office/officeart/2005/8/layout/pyramid1"/>
    <dgm:cxn modelId="{2598A3B6-A7D7-4952-B259-420E56CA5898}" type="presParOf" srcId="{2CB34DE8-1CDA-488D-8408-7993160CEC04}" destId="{C93D087A-7673-4B6B-8684-68321F3D3FC3}" srcOrd="1" destOrd="0" presId="urn:microsoft.com/office/officeart/2005/8/layout/pyramid1"/>
    <dgm:cxn modelId="{C529A12B-E9B8-49EE-B9B1-78E612378AA1}" type="presParOf" srcId="{0A8A1733-01E2-418A-813B-EE8270A33233}" destId="{2261971E-742D-4FB6-9B56-71B3BD08BA79}" srcOrd="3" destOrd="0" presId="urn:microsoft.com/office/officeart/2005/8/layout/pyramid1"/>
    <dgm:cxn modelId="{2EE4B6DB-D333-4D04-BB88-3ADECA753E92}" type="presParOf" srcId="{2261971E-742D-4FB6-9B56-71B3BD08BA79}" destId="{8BEC30D2-093B-47B2-BE00-541910FE3D7E}" srcOrd="0" destOrd="0" presId="urn:microsoft.com/office/officeart/2005/8/layout/pyramid1"/>
    <dgm:cxn modelId="{FCFDE007-A379-4DF9-8B72-9216970AB2AE}" type="presParOf" srcId="{2261971E-742D-4FB6-9B56-71B3BD08BA79}" destId="{F933EDBD-EFDE-469F-A8F1-C10E9C68674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CBA607-4399-4B42-A898-3D0742650301}">
      <dsp:nvSpPr>
        <dsp:cNvPr id="0" name=""/>
        <dsp:cNvSpPr/>
      </dsp:nvSpPr>
      <dsp:spPr>
        <a:xfrm>
          <a:off x="1420632" y="0"/>
          <a:ext cx="947088" cy="1067345"/>
        </a:xfrm>
        <a:prstGeom prst="trapezoid">
          <a:avLst>
            <a:gd name="adj" fmla="val 5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da-DK" sz="1700" kern="1200" dirty="0"/>
            <a:t> Evt. </a:t>
          </a:r>
          <a:r>
            <a:rPr lang="da-DK" sz="1700" kern="1200" dirty="0" err="1"/>
            <a:t>Fjv</a:t>
          </a:r>
          <a:r>
            <a:rPr lang="da-DK" sz="1700" kern="1200" dirty="0"/>
            <a:t> +</a:t>
          </a:r>
        </a:p>
      </dsp:txBody>
      <dsp:txXfrm>
        <a:off x="1420632" y="0"/>
        <a:ext cx="947088" cy="1067345"/>
      </dsp:txXfrm>
    </dsp:sp>
    <dsp:sp modelId="{3105B7E0-51CF-43D6-9FCC-3DE527389C0B}">
      <dsp:nvSpPr>
        <dsp:cNvPr id="0" name=""/>
        <dsp:cNvSpPr/>
      </dsp:nvSpPr>
      <dsp:spPr>
        <a:xfrm>
          <a:off x="947088" y="1067345"/>
          <a:ext cx="1894176" cy="1067345"/>
        </a:xfrm>
        <a:prstGeom prst="trapezoid">
          <a:avLst>
            <a:gd name="adj" fmla="val 44367"/>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da-DK" sz="1700" kern="1200" dirty="0"/>
            <a:t>Måler Abonnement  </a:t>
          </a:r>
        </a:p>
      </dsp:txBody>
      <dsp:txXfrm>
        <a:off x="1278569" y="1067345"/>
        <a:ext cx="1231214" cy="1067345"/>
      </dsp:txXfrm>
    </dsp:sp>
    <dsp:sp modelId="{A369211A-350D-45FB-AA1E-D24461BE6B48}">
      <dsp:nvSpPr>
        <dsp:cNvPr id="0" name=""/>
        <dsp:cNvSpPr/>
      </dsp:nvSpPr>
      <dsp:spPr>
        <a:xfrm>
          <a:off x="473544" y="2134690"/>
          <a:ext cx="2841264" cy="1067345"/>
        </a:xfrm>
        <a:prstGeom prst="trapezoid">
          <a:avLst>
            <a:gd name="adj" fmla="val 44367"/>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da-DK" sz="1700" kern="1200" dirty="0"/>
            <a:t>Varmepris </a:t>
          </a:r>
        </a:p>
      </dsp:txBody>
      <dsp:txXfrm>
        <a:off x="970765" y="2134690"/>
        <a:ext cx="1846822" cy="1067345"/>
      </dsp:txXfrm>
    </dsp:sp>
    <dsp:sp modelId="{8BEC30D2-093B-47B2-BE00-541910FE3D7E}">
      <dsp:nvSpPr>
        <dsp:cNvPr id="0" name=""/>
        <dsp:cNvSpPr/>
      </dsp:nvSpPr>
      <dsp:spPr>
        <a:xfrm>
          <a:off x="0" y="3202035"/>
          <a:ext cx="3788353" cy="1067345"/>
        </a:xfrm>
        <a:prstGeom prst="trapezoid">
          <a:avLst>
            <a:gd name="adj" fmla="val 44367"/>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da-DK" sz="1700" kern="1200" dirty="0"/>
            <a:t>M2 Bidrag</a:t>
          </a:r>
          <a:br>
            <a:rPr lang="da-DK" sz="1700" kern="1200" dirty="0"/>
          </a:br>
          <a:r>
            <a:rPr lang="da-DK" sz="1400" kern="1200" dirty="0"/>
            <a:t>(Tillæg – tilbagebetaling af lån) </a:t>
          </a:r>
          <a:endParaRPr lang="da-DK" sz="1700" kern="1200" dirty="0"/>
        </a:p>
      </dsp:txBody>
      <dsp:txXfrm>
        <a:off x="662961" y="3202035"/>
        <a:ext cx="2462429" cy="106734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D4073AE3-BE84-4970-9630-A72A6F24CBB1}"/>
              </a:ext>
            </a:extLst>
          </p:cNvPr>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da-DK" dirty="0"/>
          </a:p>
        </p:txBody>
      </p:sp>
      <p:sp>
        <p:nvSpPr>
          <p:cNvPr id="3" name="Pladsholder til dato 2">
            <a:extLst>
              <a:ext uri="{FF2B5EF4-FFF2-40B4-BE49-F238E27FC236}">
                <a16:creationId xmlns:a16="http://schemas.microsoft.com/office/drawing/2014/main" id="{5823D32E-6C4C-47E2-90D9-D48030707298}"/>
              </a:ext>
            </a:extLst>
          </p:cNvPr>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fld id="{AD0CED39-70BF-4920-8045-7C919C7D1993}" type="datetimeFigureOut">
              <a:rPr lang="da-DK" smtClean="0"/>
              <a:t>28-03-2023</a:t>
            </a:fld>
            <a:endParaRPr lang="da-DK" dirty="0"/>
          </a:p>
        </p:txBody>
      </p:sp>
      <p:sp>
        <p:nvSpPr>
          <p:cNvPr id="4" name="Pladsholder til sidefod 3">
            <a:extLst>
              <a:ext uri="{FF2B5EF4-FFF2-40B4-BE49-F238E27FC236}">
                <a16:creationId xmlns:a16="http://schemas.microsoft.com/office/drawing/2014/main" id="{7405FFBE-FFDC-4725-AA00-8848A6E40727}"/>
              </a:ext>
            </a:extLst>
          </p:cNvPr>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endParaRPr lang="da-DK" dirty="0"/>
          </a:p>
        </p:txBody>
      </p:sp>
      <p:sp>
        <p:nvSpPr>
          <p:cNvPr id="5" name="Pladsholder til slidenummer 4">
            <a:extLst>
              <a:ext uri="{FF2B5EF4-FFF2-40B4-BE49-F238E27FC236}">
                <a16:creationId xmlns:a16="http://schemas.microsoft.com/office/drawing/2014/main" id="{5266BE3E-6901-400B-BFF3-4A2984CCFEB0}"/>
              </a:ext>
            </a:extLst>
          </p:cNvPr>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fld id="{D3779A3B-98E7-47A9-B4F1-B00C512BB546}" type="slidenum">
              <a:rPr lang="da-DK" smtClean="0"/>
              <a:t>‹nr.›</a:t>
            </a:fld>
            <a:endParaRPr lang="da-DK" dirty="0"/>
          </a:p>
        </p:txBody>
      </p:sp>
    </p:spTree>
    <p:extLst>
      <p:ext uri="{BB962C8B-B14F-4D97-AF65-F5344CB8AC3E}">
        <p14:creationId xmlns:p14="http://schemas.microsoft.com/office/powerpoint/2010/main" val="13144914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da-DK" noProof="0" dirty="0"/>
          </a:p>
        </p:txBody>
      </p:sp>
      <p:sp>
        <p:nvSpPr>
          <p:cNvPr id="3" name="Pladsholder til dato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BB1854DD-47BC-403A-A61A-187754FF823E}" type="datetimeFigureOut">
              <a:rPr lang="da-DK" noProof="0" smtClean="0"/>
              <a:t>28-03-2023</a:t>
            </a:fld>
            <a:endParaRPr lang="da-DK" noProof="0" dirty="0"/>
          </a:p>
        </p:txBody>
      </p:sp>
      <p:sp>
        <p:nvSpPr>
          <p:cNvPr id="4" name="Pladsholder til slidebillede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da-DK" noProof="0"/>
          </a:p>
        </p:txBody>
      </p:sp>
      <p:sp>
        <p:nvSpPr>
          <p:cNvPr id="5" name="Pladsholder til not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da-DK" noProof="0" dirty="0"/>
              <a:t>Rediger teksttypografier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6" name="Pladsholder til sidefod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da-DK" noProof="0" dirty="0"/>
          </a:p>
        </p:txBody>
      </p:sp>
      <p:sp>
        <p:nvSpPr>
          <p:cNvPr id="7" name="Pladsholder til slidenumm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76467C82-9715-4247-8950-0372CD58BE85}" type="slidenum">
              <a:rPr lang="da-DK" noProof="0" smtClean="0"/>
              <a:t>‹nr.›</a:t>
            </a:fld>
            <a:endParaRPr lang="da-DK" noProof="0" dirty="0"/>
          </a:p>
        </p:txBody>
      </p:sp>
    </p:spTree>
    <p:extLst>
      <p:ext uri="{BB962C8B-B14F-4D97-AF65-F5344CB8AC3E}">
        <p14:creationId xmlns:p14="http://schemas.microsoft.com/office/powerpoint/2010/main" val="9367515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76467C82-9715-4247-8950-0372CD58BE85}" type="slidenum">
              <a:rPr lang="da-DK" smtClean="0"/>
              <a:t>1</a:t>
            </a:fld>
            <a:endParaRPr lang="da-DK"/>
          </a:p>
        </p:txBody>
      </p:sp>
    </p:spTree>
    <p:extLst>
      <p:ext uri="{BB962C8B-B14F-4D97-AF65-F5344CB8AC3E}">
        <p14:creationId xmlns:p14="http://schemas.microsoft.com/office/powerpoint/2010/main" val="330610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76467C82-9715-4247-8950-0372CD58BE85}" type="slidenum">
              <a:rPr lang="da-DK" smtClean="0"/>
              <a:t>15</a:t>
            </a:fld>
            <a:endParaRPr lang="da-DK"/>
          </a:p>
        </p:txBody>
      </p:sp>
    </p:spTree>
    <p:extLst>
      <p:ext uri="{BB962C8B-B14F-4D97-AF65-F5344CB8AC3E}">
        <p14:creationId xmlns:p14="http://schemas.microsoft.com/office/powerpoint/2010/main" val="2423512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Så bliver i kontaktet</a:t>
            </a:r>
          </a:p>
        </p:txBody>
      </p:sp>
      <p:sp>
        <p:nvSpPr>
          <p:cNvPr id="4" name="Pladsholder til slidenummer 3"/>
          <p:cNvSpPr>
            <a:spLocks noGrp="1"/>
          </p:cNvSpPr>
          <p:nvPr>
            <p:ph type="sldNum" sz="quarter" idx="5"/>
          </p:nvPr>
        </p:nvSpPr>
        <p:spPr/>
        <p:txBody>
          <a:bodyPr/>
          <a:lstStyle/>
          <a:p>
            <a:fld id="{76467C82-9715-4247-8950-0372CD58BE85}" type="slidenum">
              <a:rPr lang="da-DK" noProof="0" smtClean="0"/>
              <a:t>16</a:t>
            </a:fld>
            <a:endParaRPr lang="da-DK" noProof="0" dirty="0"/>
          </a:p>
        </p:txBody>
      </p:sp>
    </p:spTree>
    <p:extLst>
      <p:ext uri="{BB962C8B-B14F-4D97-AF65-F5344CB8AC3E}">
        <p14:creationId xmlns:p14="http://schemas.microsoft.com/office/powerpoint/2010/main" val="2006103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Bindende i 6 mdr.</a:t>
            </a:r>
          </a:p>
        </p:txBody>
      </p:sp>
      <p:sp>
        <p:nvSpPr>
          <p:cNvPr id="4" name="Pladsholder til slidenummer 3"/>
          <p:cNvSpPr>
            <a:spLocks noGrp="1"/>
          </p:cNvSpPr>
          <p:nvPr>
            <p:ph type="sldNum" sz="quarter" idx="5"/>
          </p:nvPr>
        </p:nvSpPr>
        <p:spPr/>
        <p:txBody>
          <a:bodyPr/>
          <a:lstStyle/>
          <a:p>
            <a:fld id="{76467C82-9715-4247-8950-0372CD58BE85}" type="slidenum">
              <a:rPr lang="da-DK" noProof="0" smtClean="0"/>
              <a:t>17</a:t>
            </a:fld>
            <a:endParaRPr lang="da-DK" noProof="0" dirty="0"/>
          </a:p>
        </p:txBody>
      </p:sp>
    </p:spTree>
    <p:extLst>
      <p:ext uri="{BB962C8B-B14F-4D97-AF65-F5344CB8AC3E}">
        <p14:creationId xmlns:p14="http://schemas.microsoft.com/office/powerpoint/2010/main" val="787478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Når fjernvarme i Glud er projekteret, så tilbyder Løsning Fjernvarme…. Reserve-fyr eller låne varmepumpe</a:t>
            </a:r>
          </a:p>
        </p:txBody>
      </p:sp>
      <p:sp>
        <p:nvSpPr>
          <p:cNvPr id="4" name="Pladsholder til slidenummer 3"/>
          <p:cNvSpPr>
            <a:spLocks noGrp="1"/>
          </p:cNvSpPr>
          <p:nvPr>
            <p:ph type="sldNum" sz="quarter" idx="5"/>
          </p:nvPr>
        </p:nvSpPr>
        <p:spPr/>
        <p:txBody>
          <a:bodyPr/>
          <a:lstStyle/>
          <a:p>
            <a:fld id="{76467C82-9715-4247-8950-0372CD58BE85}" type="slidenum">
              <a:rPr lang="da-DK" noProof="0" smtClean="0"/>
              <a:t>18</a:t>
            </a:fld>
            <a:endParaRPr lang="da-DK" noProof="0" dirty="0"/>
          </a:p>
        </p:txBody>
      </p:sp>
    </p:spTree>
    <p:extLst>
      <p:ext uri="{BB962C8B-B14F-4D97-AF65-F5344CB8AC3E}">
        <p14:creationId xmlns:p14="http://schemas.microsoft.com/office/powerpoint/2010/main" val="2764039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76467C82-9715-4247-8950-0372CD58BE85}" type="slidenum">
              <a:rPr lang="da-DK" smtClean="0"/>
              <a:t>19</a:t>
            </a:fld>
            <a:endParaRPr lang="da-DK"/>
          </a:p>
        </p:txBody>
      </p:sp>
    </p:spTree>
    <p:extLst>
      <p:ext uri="{BB962C8B-B14F-4D97-AF65-F5344CB8AC3E}">
        <p14:creationId xmlns:p14="http://schemas.microsoft.com/office/powerpoint/2010/main" val="2924610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76467C82-9715-4247-8950-0372CD58BE85}" type="slidenum">
              <a:rPr lang="da-DK" smtClean="0"/>
              <a:t>24</a:t>
            </a:fld>
            <a:endParaRPr lang="da-DK"/>
          </a:p>
        </p:txBody>
      </p:sp>
    </p:spTree>
    <p:extLst>
      <p:ext uri="{BB962C8B-B14F-4D97-AF65-F5344CB8AC3E}">
        <p14:creationId xmlns:p14="http://schemas.microsoft.com/office/powerpoint/2010/main" val="3224672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Solidaritet – hvis nu hver mand herfra spørger 2 personer</a:t>
            </a:r>
          </a:p>
        </p:txBody>
      </p:sp>
      <p:sp>
        <p:nvSpPr>
          <p:cNvPr id="4" name="Pladsholder til slidenummer 3"/>
          <p:cNvSpPr>
            <a:spLocks noGrp="1"/>
          </p:cNvSpPr>
          <p:nvPr>
            <p:ph type="sldNum" sz="quarter" idx="10"/>
          </p:nvPr>
        </p:nvSpPr>
        <p:spPr/>
        <p:txBody>
          <a:bodyPr/>
          <a:lstStyle/>
          <a:p>
            <a:fld id="{76467C82-9715-4247-8950-0372CD58BE85}" type="slidenum">
              <a:rPr lang="da-DK" smtClean="0"/>
              <a:t>32</a:t>
            </a:fld>
            <a:endParaRPr lang="da-DK"/>
          </a:p>
        </p:txBody>
      </p:sp>
    </p:spTree>
    <p:extLst>
      <p:ext uri="{BB962C8B-B14F-4D97-AF65-F5344CB8AC3E}">
        <p14:creationId xmlns:p14="http://schemas.microsoft.com/office/powerpoint/2010/main" val="3653386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76467C82-9715-4247-8950-0372CD58BE85}" type="slidenum">
              <a:rPr lang="da-DK" smtClean="0"/>
              <a:t>36</a:t>
            </a:fld>
            <a:endParaRPr lang="da-DK"/>
          </a:p>
        </p:txBody>
      </p:sp>
    </p:spTree>
    <p:extLst>
      <p:ext uri="{BB962C8B-B14F-4D97-AF65-F5344CB8AC3E}">
        <p14:creationId xmlns:p14="http://schemas.microsoft.com/office/powerpoint/2010/main" val="2746422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76467C82-9715-4247-8950-0372CD58BE85}" type="slidenum">
              <a:rPr lang="da-DK" smtClean="0"/>
              <a:t>37</a:t>
            </a:fld>
            <a:endParaRPr lang="da-DK"/>
          </a:p>
        </p:txBody>
      </p:sp>
    </p:spTree>
    <p:extLst>
      <p:ext uri="{BB962C8B-B14F-4D97-AF65-F5344CB8AC3E}">
        <p14:creationId xmlns:p14="http://schemas.microsoft.com/office/powerpoint/2010/main" val="2958679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dirty="0">
                <a:solidFill>
                  <a:srgbClr val="444444"/>
                </a:solidFill>
                <a:effectLst/>
                <a:latin typeface="Verdana" panose="020B0604030504040204" pitchFamily="34" charset="0"/>
              </a:rPr>
              <a:t>Løsning andre steder  (Juelsminde, Øster-Snede og Kragelund, Lindved, Daugaard)</a:t>
            </a:r>
            <a:br>
              <a:rPr lang="da-DK" sz="1200" dirty="0">
                <a:solidFill>
                  <a:srgbClr val="444444"/>
                </a:solidFill>
                <a:latin typeface="Verdana" panose="020B0604030504040204" pitchFamily="34" charset="0"/>
              </a:rPr>
            </a:br>
            <a:r>
              <a:rPr lang="da-DK" sz="1200" dirty="0">
                <a:solidFill>
                  <a:srgbClr val="444444"/>
                </a:solidFill>
                <a:latin typeface="Verdana" panose="020B0604030504040204" pitchFamily="34" charset="0"/>
              </a:rPr>
              <a:t>Stordrift fordele: Administration +  indkøb af strøm</a:t>
            </a:r>
            <a:br>
              <a:rPr lang="da-DK" sz="1200" dirty="0">
                <a:solidFill>
                  <a:srgbClr val="444444"/>
                </a:solidFill>
                <a:latin typeface="Verdana" panose="020B0604030504040204" pitchFamily="34" charset="0"/>
              </a:rPr>
            </a:br>
            <a:endParaRPr lang="da-DK" sz="1200" dirty="0">
              <a:solidFill>
                <a:srgbClr val="444444"/>
              </a:solidFill>
              <a:latin typeface="Verdana" panose="020B0604030504040204" pitchFamily="34" charset="0"/>
            </a:endParaRPr>
          </a:p>
          <a:p>
            <a:r>
              <a:rPr lang="da-DK" dirty="0"/>
              <a:t>20% tilmeldingsprocent i Snaptun</a:t>
            </a:r>
          </a:p>
          <a:p>
            <a:endParaRPr lang="da-DK" dirty="0"/>
          </a:p>
          <a:p>
            <a:r>
              <a:rPr lang="da-DK" dirty="0"/>
              <a:t>120 tilmeldinger, men vi skal have 180</a:t>
            </a:r>
            <a:endParaRPr lang="da-DK" sz="1200" dirty="0">
              <a:solidFill>
                <a:srgbClr val="444444"/>
              </a:solidFill>
              <a:latin typeface="Verdana" panose="020B0604030504040204" pitchFamily="34" charset="0"/>
            </a:endParaRPr>
          </a:p>
          <a:p>
            <a:endParaRPr lang="da-DK" dirty="0"/>
          </a:p>
        </p:txBody>
      </p:sp>
      <p:sp>
        <p:nvSpPr>
          <p:cNvPr id="4" name="Pladsholder til slidenummer 3"/>
          <p:cNvSpPr>
            <a:spLocks noGrp="1"/>
          </p:cNvSpPr>
          <p:nvPr>
            <p:ph type="sldNum" sz="quarter" idx="5"/>
          </p:nvPr>
        </p:nvSpPr>
        <p:spPr/>
        <p:txBody>
          <a:bodyPr/>
          <a:lstStyle/>
          <a:p>
            <a:fld id="{76467C82-9715-4247-8950-0372CD58BE85}" type="slidenum">
              <a:rPr lang="da-DK" noProof="0" smtClean="0"/>
              <a:t>2</a:t>
            </a:fld>
            <a:endParaRPr lang="da-DK" noProof="0" dirty="0"/>
          </a:p>
        </p:txBody>
      </p:sp>
    </p:spTree>
    <p:extLst>
      <p:ext uri="{BB962C8B-B14F-4D97-AF65-F5344CB8AC3E}">
        <p14:creationId xmlns:p14="http://schemas.microsoft.com/office/powerpoint/2010/main" val="468561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Løbende spørgsmål</a:t>
            </a:r>
          </a:p>
          <a:p>
            <a:endParaRPr lang="da-DK" dirty="0"/>
          </a:p>
        </p:txBody>
      </p:sp>
      <p:sp>
        <p:nvSpPr>
          <p:cNvPr id="4" name="Pladsholder til slidenummer 3"/>
          <p:cNvSpPr>
            <a:spLocks noGrp="1"/>
          </p:cNvSpPr>
          <p:nvPr>
            <p:ph type="sldNum" sz="quarter" idx="5"/>
          </p:nvPr>
        </p:nvSpPr>
        <p:spPr/>
        <p:txBody>
          <a:bodyPr/>
          <a:lstStyle/>
          <a:p>
            <a:fld id="{76467C82-9715-4247-8950-0372CD58BE85}" type="slidenum">
              <a:rPr lang="da-DK" noProof="0" smtClean="0"/>
              <a:t>3</a:t>
            </a:fld>
            <a:endParaRPr lang="da-DK" noProof="0" dirty="0"/>
          </a:p>
        </p:txBody>
      </p:sp>
    </p:spTree>
    <p:extLst>
      <p:ext uri="{BB962C8B-B14F-4D97-AF65-F5344CB8AC3E}">
        <p14:creationId xmlns:p14="http://schemas.microsoft.com/office/powerpoint/2010/main" val="3490848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Radiator, gulvvarme og BRUGSVAND</a:t>
            </a:r>
          </a:p>
        </p:txBody>
      </p:sp>
      <p:sp>
        <p:nvSpPr>
          <p:cNvPr id="4" name="Pladsholder til slidenummer 3"/>
          <p:cNvSpPr>
            <a:spLocks noGrp="1"/>
          </p:cNvSpPr>
          <p:nvPr>
            <p:ph type="sldNum" sz="quarter" idx="5"/>
          </p:nvPr>
        </p:nvSpPr>
        <p:spPr/>
        <p:txBody>
          <a:bodyPr/>
          <a:lstStyle/>
          <a:p>
            <a:fld id="{76467C82-9715-4247-8950-0372CD58BE85}" type="slidenum">
              <a:rPr lang="da-DK" noProof="0" smtClean="0"/>
              <a:t>5</a:t>
            </a:fld>
            <a:endParaRPr lang="da-DK" noProof="0" dirty="0"/>
          </a:p>
        </p:txBody>
      </p:sp>
    </p:spTree>
    <p:extLst>
      <p:ext uri="{BB962C8B-B14F-4D97-AF65-F5344CB8AC3E}">
        <p14:creationId xmlns:p14="http://schemas.microsoft.com/office/powerpoint/2010/main" val="3829654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Ude-enhed kan ikke placeres hvor som helst</a:t>
            </a:r>
          </a:p>
          <a:p>
            <a:br>
              <a:rPr lang="da-DK" dirty="0"/>
            </a:br>
            <a:r>
              <a:rPr lang="da-DK" dirty="0"/>
              <a:t>Strømmen kommer fra sol, vind mv. (atom, biogas)</a:t>
            </a:r>
          </a:p>
          <a:p>
            <a:endParaRPr lang="da-DK" dirty="0"/>
          </a:p>
        </p:txBody>
      </p:sp>
      <p:sp>
        <p:nvSpPr>
          <p:cNvPr id="4" name="Pladsholder til slidenummer 3"/>
          <p:cNvSpPr>
            <a:spLocks noGrp="1"/>
          </p:cNvSpPr>
          <p:nvPr>
            <p:ph type="sldNum" sz="quarter" idx="5"/>
          </p:nvPr>
        </p:nvSpPr>
        <p:spPr/>
        <p:txBody>
          <a:bodyPr/>
          <a:lstStyle/>
          <a:p>
            <a:fld id="{76467C82-9715-4247-8950-0372CD58BE85}" type="slidenum">
              <a:rPr lang="da-DK" noProof="0" smtClean="0"/>
              <a:t>6</a:t>
            </a:fld>
            <a:endParaRPr lang="da-DK" noProof="0" dirty="0"/>
          </a:p>
        </p:txBody>
      </p:sp>
    </p:spTree>
    <p:extLst>
      <p:ext uri="{BB962C8B-B14F-4D97-AF65-F5344CB8AC3E}">
        <p14:creationId xmlns:p14="http://schemas.microsoft.com/office/powerpoint/2010/main" val="4064629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https://kefm.dk/aktuelt/nyheder/2022/jun/aftale-om-et-mere-groent-og-sikkert-danmark-</a:t>
            </a:r>
          </a:p>
        </p:txBody>
      </p:sp>
      <p:sp>
        <p:nvSpPr>
          <p:cNvPr id="4" name="Pladsholder til slidenummer 3"/>
          <p:cNvSpPr>
            <a:spLocks noGrp="1"/>
          </p:cNvSpPr>
          <p:nvPr>
            <p:ph type="sldNum" sz="quarter" idx="5"/>
          </p:nvPr>
        </p:nvSpPr>
        <p:spPr/>
        <p:txBody>
          <a:bodyPr/>
          <a:lstStyle/>
          <a:p>
            <a:fld id="{76467C82-9715-4247-8950-0372CD58BE85}" type="slidenum">
              <a:rPr lang="da-DK" noProof="0" smtClean="0"/>
              <a:t>8</a:t>
            </a:fld>
            <a:endParaRPr lang="da-DK" noProof="0" dirty="0"/>
          </a:p>
        </p:txBody>
      </p:sp>
    </p:spTree>
    <p:extLst>
      <p:ext uri="{BB962C8B-B14F-4D97-AF65-F5344CB8AC3E}">
        <p14:creationId xmlns:p14="http://schemas.microsoft.com/office/powerpoint/2010/main" val="402209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Tx/>
              <a:buChar char="-"/>
            </a:pPr>
            <a:endParaRPr lang="da-DK" dirty="0"/>
          </a:p>
        </p:txBody>
      </p:sp>
      <p:sp>
        <p:nvSpPr>
          <p:cNvPr id="4" name="Pladsholder til slidenummer 3"/>
          <p:cNvSpPr>
            <a:spLocks noGrp="1"/>
          </p:cNvSpPr>
          <p:nvPr>
            <p:ph type="sldNum" sz="quarter" idx="5"/>
          </p:nvPr>
        </p:nvSpPr>
        <p:spPr/>
        <p:txBody>
          <a:bodyPr/>
          <a:lstStyle/>
          <a:p>
            <a:fld id="{0FE9FFEB-DFB6-CB47-A0B2-6344EE326B07}" type="slidenum">
              <a:rPr lang="da-DK" smtClean="0"/>
              <a:t>10</a:t>
            </a:fld>
            <a:endParaRPr lang="da-DK"/>
          </a:p>
        </p:txBody>
      </p:sp>
    </p:spTree>
    <p:extLst>
      <p:ext uri="{BB962C8B-B14F-4D97-AF65-F5344CB8AC3E}">
        <p14:creationId xmlns:p14="http://schemas.microsoft.com/office/powerpoint/2010/main" val="572058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76467C82-9715-4247-8950-0372CD58BE85}" type="slidenum">
              <a:rPr lang="da-DK" smtClean="0"/>
              <a:t>13</a:t>
            </a:fld>
            <a:endParaRPr lang="da-DK"/>
          </a:p>
        </p:txBody>
      </p:sp>
    </p:spTree>
    <p:extLst>
      <p:ext uri="{BB962C8B-B14F-4D97-AF65-F5344CB8AC3E}">
        <p14:creationId xmlns:p14="http://schemas.microsoft.com/office/powerpoint/2010/main" val="628287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76467C82-9715-4247-8950-0372CD58BE85}" type="slidenum">
              <a:rPr lang="da-DK" smtClean="0"/>
              <a:t>14</a:t>
            </a:fld>
            <a:endParaRPr lang="da-DK"/>
          </a:p>
        </p:txBody>
      </p:sp>
    </p:spTree>
    <p:extLst>
      <p:ext uri="{BB962C8B-B14F-4D97-AF65-F5344CB8AC3E}">
        <p14:creationId xmlns:p14="http://schemas.microsoft.com/office/powerpoint/2010/main" val="3155679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6.jpe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7" name="Rektangel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dirty="0"/>
          </a:p>
        </p:txBody>
      </p:sp>
      <p:sp>
        <p:nvSpPr>
          <p:cNvPr id="2" name="Titel 1"/>
          <p:cNvSpPr>
            <a:spLocks noGrp="1"/>
          </p:cNvSpPr>
          <p:nvPr>
            <p:ph type="ctrTitle" hasCustomPrompt="1"/>
          </p:nvPr>
        </p:nvSpPr>
        <p:spPr>
          <a:xfrm>
            <a:off x="1109980" y="882376"/>
            <a:ext cx="9966960" cy="2926080"/>
          </a:xfrm>
        </p:spPr>
        <p:txBody>
          <a:bodyPr rtlCol="0" anchor="b">
            <a:normAutofit/>
          </a:bodyPr>
          <a:lstStyle>
            <a:lvl1pPr algn="ctr">
              <a:lnSpc>
                <a:spcPct val="85000"/>
              </a:lnSpc>
              <a:defRPr sz="6500" b="1" cap="all" baseline="0">
                <a:solidFill>
                  <a:srgbClr val="FFFFFF"/>
                </a:solidFill>
              </a:defRPr>
            </a:lvl1pPr>
          </a:lstStyle>
          <a:p>
            <a:pPr rtl="0"/>
            <a:r>
              <a:rPr lang="da-DK" noProof="0" dirty="0"/>
              <a:t>Klik for at redigere titeltypografier i master</a:t>
            </a:r>
          </a:p>
        </p:txBody>
      </p:sp>
      <p:sp>
        <p:nvSpPr>
          <p:cNvPr id="3" name="Undertitel 2"/>
          <p:cNvSpPr>
            <a:spLocks noGrp="1"/>
          </p:cNvSpPr>
          <p:nvPr>
            <p:ph type="subTitle" idx="1"/>
          </p:nvPr>
        </p:nvSpPr>
        <p:spPr>
          <a:xfrm>
            <a:off x="1709530" y="3869634"/>
            <a:ext cx="8767860" cy="1388165"/>
          </a:xfrm>
        </p:spPr>
        <p:txBody>
          <a:bodyPr rtlCol="0">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da-DK" noProof="0" dirty="0"/>
              <a:t>Klik for at redigere undertiteltypografien i masteren</a:t>
            </a:r>
          </a:p>
        </p:txBody>
      </p:sp>
      <p:sp>
        <p:nvSpPr>
          <p:cNvPr id="4" name="Pladsholder til dato 3"/>
          <p:cNvSpPr>
            <a:spLocks noGrp="1"/>
          </p:cNvSpPr>
          <p:nvPr>
            <p:ph type="dt" sz="half" idx="10"/>
          </p:nvPr>
        </p:nvSpPr>
        <p:spPr/>
        <p:txBody>
          <a:bodyPr rtlCol="0"/>
          <a:lstStyle>
            <a:lvl1pPr>
              <a:defRPr>
                <a:solidFill>
                  <a:srgbClr val="FFFFFF"/>
                </a:solidFill>
              </a:defRPr>
            </a:lvl1pPr>
          </a:lstStyle>
          <a:p>
            <a:pPr rtl="0"/>
            <a:fld id="{63C9EAD4-1F6B-4F4F-A965-C34A283FBC3F}" type="datetime1">
              <a:rPr lang="da-DK" noProof="0" smtClean="0"/>
              <a:t>28-03-2023</a:t>
            </a:fld>
            <a:endParaRPr lang="da-DK" noProof="0" dirty="0"/>
          </a:p>
        </p:txBody>
      </p:sp>
      <p:sp>
        <p:nvSpPr>
          <p:cNvPr id="5" name="Pladsholder til sidefod 4"/>
          <p:cNvSpPr>
            <a:spLocks noGrp="1"/>
          </p:cNvSpPr>
          <p:nvPr>
            <p:ph type="ftr" sz="quarter" idx="11"/>
          </p:nvPr>
        </p:nvSpPr>
        <p:spPr/>
        <p:txBody>
          <a:bodyPr rtlCol="0"/>
          <a:lstStyle>
            <a:lvl1pPr>
              <a:defRPr>
                <a:solidFill>
                  <a:srgbClr val="FFFFFF"/>
                </a:solidFill>
              </a:defRPr>
            </a:lvl1pPr>
          </a:lstStyle>
          <a:p>
            <a:pPr rtl="0"/>
            <a:r>
              <a:rPr lang="da-DK" noProof="0" dirty="0"/>
              <a:t>
              </a:t>
            </a:r>
          </a:p>
        </p:txBody>
      </p:sp>
      <p:sp>
        <p:nvSpPr>
          <p:cNvPr id="6" name="Pladsholder til slidenummer 5"/>
          <p:cNvSpPr>
            <a:spLocks noGrp="1"/>
          </p:cNvSpPr>
          <p:nvPr>
            <p:ph type="sldNum" sz="quarter" idx="12"/>
          </p:nvPr>
        </p:nvSpPr>
        <p:spPr/>
        <p:txBody>
          <a:bodyPr rtlCol="0"/>
          <a:lstStyle>
            <a:lvl1pPr>
              <a:defRPr>
                <a:solidFill>
                  <a:srgbClr val="FFFFFF"/>
                </a:solidFill>
              </a:defRPr>
            </a:lvl1pPr>
          </a:lstStyle>
          <a:p>
            <a:pPr rtl="0"/>
            <a:fld id="{6D22F896-40B5-4ADD-8801-0D06FADFA095}" type="slidenum">
              <a:rPr lang="da-DK" noProof="0" smtClean="0"/>
              <a:t>‹nr.›</a:t>
            </a:fld>
            <a:endParaRPr lang="da-DK" noProof="0" dirty="0"/>
          </a:p>
        </p:txBody>
      </p:sp>
      <p:cxnSp>
        <p:nvCxnSpPr>
          <p:cNvPr id="8" name="Lige forbindelse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78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a-DK" noProof="0" dirty="0"/>
              <a:t>Klik for at redigere titeltypografier i master</a:t>
            </a:r>
          </a:p>
        </p:txBody>
      </p:sp>
      <p:sp>
        <p:nvSpPr>
          <p:cNvPr id="3" name="Pladsholder til lodret tekst 2"/>
          <p:cNvSpPr>
            <a:spLocks noGrp="1"/>
          </p:cNvSpPr>
          <p:nvPr>
            <p:ph type="body" orient="vert" idx="1" hasCustomPrompt="1"/>
          </p:nvPr>
        </p:nvSpPr>
        <p:spPr/>
        <p:txBody>
          <a:bodyPr vert="eaVert" rtlCol="0"/>
          <a:lstStyle/>
          <a:p>
            <a:pPr lvl="0" rtl="0"/>
            <a:r>
              <a:rPr lang="da-DK" noProof="0" dirty="0"/>
              <a:t>Rediger teksttypografier i master</a:t>
            </a:r>
          </a:p>
          <a:p>
            <a:pPr lvl="1" rtl="0"/>
            <a:r>
              <a:rPr lang="da-DK" noProof="0" dirty="0"/>
              <a:t>Andet niveau</a:t>
            </a:r>
          </a:p>
          <a:p>
            <a:pPr lvl="2" rtl="0"/>
            <a:r>
              <a:rPr lang="da-DK" noProof="0" dirty="0"/>
              <a:t>Tredje niveau</a:t>
            </a:r>
          </a:p>
          <a:p>
            <a:pPr lvl="3" rtl="0"/>
            <a:r>
              <a:rPr lang="da-DK" noProof="0" dirty="0"/>
              <a:t>Fjerde niveau</a:t>
            </a:r>
          </a:p>
          <a:p>
            <a:pPr lvl="4" rtl="0"/>
            <a:r>
              <a:rPr lang="da-DK" noProof="0" dirty="0"/>
              <a:t>Femte niveau</a:t>
            </a:r>
          </a:p>
        </p:txBody>
      </p:sp>
      <p:sp>
        <p:nvSpPr>
          <p:cNvPr id="4" name="Pladsholder til dato 3"/>
          <p:cNvSpPr>
            <a:spLocks noGrp="1"/>
          </p:cNvSpPr>
          <p:nvPr>
            <p:ph type="dt" sz="half" idx="10"/>
          </p:nvPr>
        </p:nvSpPr>
        <p:spPr/>
        <p:txBody>
          <a:bodyPr rtlCol="0"/>
          <a:lstStyle/>
          <a:p>
            <a:pPr rtl="0"/>
            <a:fld id="{B6EFF2CB-EC01-46BA-A1AB-F2B04E48B5FB}" type="datetime1">
              <a:rPr lang="da-DK" noProof="0" smtClean="0"/>
              <a:t>28-03-2023</a:t>
            </a:fld>
            <a:endParaRPr lang="da-DK" noProof="0" dirty="0"/>
          </a:p>
        </p:txBody>
      </p:sp>
      <p:sp>
        <p:nvSpPr>
          <p:cNvPr id="5" name="Pladsholder til sidefod 4"/>
          <p:cNvSpPr>
            <a:spLocks noGrp="1"/>
          </p:cNvSpPr>
          <p:nvPr>
            <p:ph type="ftr" sz="quarter" idx="11"/>
          </p:nvPr>
        </p:nvSpPr>
        <p:spPr/>
        <p:txBody>
          <a:bodyPr rtlCol="0"/>
          <a:lstStyle/>
          <a:p>
            <a:pPr rtl="0"/>
            <a:r>
              <a:rPr lang="da-DK" noProof="0" dirty="0"/>
              <a:t>
              </a:t>
            </a:r>
          </a:p>
        </p:txBody>
      </p:sp>
      <p:sp>
        <p:nvSpPr>
          <p:cNvPr id="6" name="Pladsholder til slidenummer 5"/>
          <p:cNvSpPr>
            <a:spLocks noGrp="1"/>
          </p:cNvSpPr>
          <p:nvPr>
            <p:ph type="sldNum" sz="quarter" idx="12"/>
          </p:nvPr>
        </p:nvSpPr>
        <p:spPr/>
        <p:txBody>
          <a:bodyPr rtlCol="0"/>
          <a:lstStyle/>
          <a:p>
            <a:pPr rtl="0"/>
            <a:fld id="{6D22F896-40B5-4ADD-8801-0D06FADFA095}" type="slidenum">
              <a:rPr lang="da-DK" noProof="0" smtClean="0"/>
              <a:t>‹nr.›</a:t>
            </a:fld>
            <a:endParaRPr lang="da-DK" noProof="0" dirty="0"/>
          </a:p>
        </p:txBody>
      </p:sp>
    </p:spTree>
    <p:extLst>
      <p:ext uri="{BB962C8B-B14F-4D97-AF65-F5344CB8AC3E}">
        <p14:creationId xmlns:p14="http://schemas.microsoft.com/office/powerpoint/2010/main" val="43552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hasCustomPrompt="1"/>
          </p:nvPr>
        </p:nvSpPr>
        <p:spPr>
          <a:xfrm>
            <a:off x="8724900" y="762000"/>
            <a:ext cx="2324100" cy="5410200"/>
          </a:xfrm>
        </p:spPr>
        <p:txBody>
          <a:bodyPr vert="eaVert" rtlCol="0"/>
          <a:lstStyle/>
          <a:p>
            <a:pPr rtl="0"/>
            <a:r>
              <a:rPr lang="da-DK" noProof="0" dirty="0"/>
              <a:t>Klik for at redigere titeltypografier i master</a:t>
            </a:r>
          </a:p>
        </p:txBody>
      </p:sp>
      <p:sp>
        <p:nvSpPr>
          <p:cNvPr id="3" name="Pladsholder til lodret tekst 2"/>
          <p:cNvSpPr>
            <a:spLocks noGrp="1"/>
          </p:cNvSpPr>
          <p:nvPr>
            <p:ph type="body" orient="vert" idx="1" hasCustomPrompt="1"/>
          </p:nvPr>
        </p:nvSpPr>
        <p:spPr>
          <a:xfrm>
            <a:off x="1143000" y="762000"/>
            <a:ext cx="7429500" cy="5410200"/>
          </a:xfrm>
        </p:spPr>
        <p:txBody>
          <a:bodyPr vert="eaVert" rtlCol="0"/>
          <a:lstStyle/>
          <a:p>
            <a:pPr lvl="0" rtl="0"/>
            <a:r>
              <a:rPr lang="da-DK" noProof="0" dirty="0"/>
              <a:t>Rediger teksttypografier i master</a:t>
            </a:r>
          </a:p>
          <a:p>
            <a:pPr lvl="1" rtl="0"/>
            <a:r>
              <a:rPr lang="da-DK" noProof="0" dirty="0"/>
              <a:t>Andet niveau</a:t>
            </a:r>
          </a:p>
          <a:p>
            <a:pPr lvl="2" rtl="0"/>
            <a:r>
              <a:rPr lang="da-DK" noProof="0" dirty="0"/>
              <a:t>Tredje niveau</a:t>
            </a:r>
          </a:p>
          <a:p>
            <a:pPr lvl="3" rtl="0"/>
            <a:r>
              <a:rPr lang="da-DK" noProof="0" dirty="0"/>
              <a:t>Fjerde niveau</a:t>
            </a:r>
          </a:p>
          <a:p>
            <a:pPr lvl="4" rtl="0"/>
            <a:r>
              <a:rPr lang="da-DK" noProof="0" dirty="0"/>
              <a:t>Femte niveau</a:t>
            </a:r>
          </a:p>
        </p:txBody>
      </p:sp>
      <p:sp>
        <p:nvSpPr>
          <p:cNvPr id="4" name="Pladsholder til dato 3"/>
          <p:cNvSpPr>
            <a:spLocks noGrp="1"/>
          </p:cNvSpPr>
          <p:nvPr>
            <p:ph type="dt" sz="half" idx="10"/>
          </p:nvPr>
        </p:nvSpPr>
        <p:spPr/>
        <p:txBody>
          <a:bodyPr rtlCol="0"/>
          <a:lstStyle/>
          <a:p>
            <a:pPr rtl="0"/>
            <a:fld id="{9F562394-C678-48BA-8F51-F49C4812FDB6}" type="datetime1">
              <a:rPr lang="da-DK" noProof="0" smtClean="0"/>
              <a:t>28-03-2023</a:t>
            </a:fld>
            <a:endParaRPr lang="da-DK" noProof="0" dirty="0"/>
          </a:p>
        </p:txBody>
      </p:sp>
      <p:sp>
        <p:nvSpPr>
          <p:cNvPr id="5" name="Pladsholder til sidefod 4"/>
          <p:cNvSpPr>
            <a:spLocks noGrp="1"/>
          </p:cNvSpPr>
          <p:nvPr>
            <p:ph type="ftr" sz="quarter" idx="11"/>
          </p:nvPr>
        </p:nvSpPr>
        <p:spPr/>
        <p:txBody>
          <a:bodyPr rtlCol="0"/>
          <a:lstStyle/>
          <a:p>
            <a:pPr rtl="0"/>
            <a:r>
              <a:rPr lang="da-DK" noProof="0" dirty="0"/>
              <a:t>
              </a:t>
            </a:r>
          </a:p>
        </p:txBody>
      </p:sp>
      <p:sp>
        <p:nvSpPr>
          <p:cNvPr id="6" name="Pladsholder til slidenummer 5"/>
          <p:cNvSpPr>
            <a:spLocks noGrp="1"/>
          </p:cNvSpPr>
          <p:nvPr>
            <p:ph type="sldNum" sz="quarter" idx="12"/>
          </p:nvPr>
        </p:nvSpPr>
        <p:spPr/>
        <p:txBody>
          <a:bodyPr rtlCol="0"/>
          <a:lstStyle/>
          <a:p>
            <a:pPr rtl="0"/>
            <a:fld id="{6D22F896-40B5-4ADD-8801-0D06FADFA095}" type="slidenum">
              <a:rPr lang="da-DK" noProof="0" smtClean="0"/>
              <a:t>‹nr.›</a:t>
            </a:fld>
            <a:endParaRPr lang="da-DK" noProof="0" dirty="0"/>
          </a:p>
        </p:txBody>
      </p:sp>
    </p:spTree>
    <p:extLst>
      <p:ext uri="{BB962C8B-B14F-4D97-AF65-F5344CB8AC3E}">
        <p14:creationId xmlns:p14="http://schemas.microsoft.com/office/powerpoint/2010/main" val="1994763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vid">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255" cy="6858000"/>
          </a:xfrm>
          <a:prstGeom prst="rect">
            <a:avLst/>
          </a:prstGeom>
        </p:spPr>
      </p:pic>
      <p:sp>
        <p:nvSpPr>
          <p:cNvPr id="7" name="Pladsholder til indhold 14">
            <a:extLst>
              <a:ext uri="{FF2B5EF4-FFF2-40B4-BE49-F238E27FC236}">
                <a16:creationId xmlns:a16="http://schemas.microsoft.com/office/drawing/2014/main" id="{A1046012-3810-3C4A-B3CC-65FE982CAE1E}"/>
              </a:ext>
            </a:extLst>
          </p:cNvPr>
          <p:cNvSpPr>
            <a:spLocks noGrp="1"/>
          </p:cNvSpPr>
          <p:nvPr>
            <p:ph sz="quarter" idx="11" hasCustomPrompt="1"/>
          </p:nvPr>
        </p:nvSpPr>
        <p:spPr>
          <a:xfrm>
            <a:off x="745457" y="2012720"/>
            <a:ext cx="6824164" cy="1137104"/>
          </a:xfrm>
          <a:prstGeom prst="rect">
            <a:avLst/>
          </a:prstGeom>
        </p:spPr>
        <p:txBody>
          <a:bodyPr/>
          <a:lstStyle>
            <a:lvl1pPr marL="0" indent="0" algn="l">
              <a:lnSpc>
                <a:spcPts val="4250"/>
              </a:lnSpc>
              <a:spcBef>
                <a:spcPts val="0"/>
              </a:spcBef>
              <a:buNone/>
              <a:defRPr sz="4250" b="1" i="0">
                <a:solidFill>
                  <a:srgbClr val="255E6F"/>
                </a:solidFill>
                <a:latin typeface="Calibri" panose="020F0502020204030204" pitchFamily="34" charset="0"/>
                <a:cs typeface="Calibri" panose="020F0502020204030204" pitchFamily="34" charset="0"/>
              </a:defRPr>
            </a:lvl1pPr>
            <a:lvl2pPr marL="457201" indent="0" algn="l">
              <a:buNone/>
              <a:defRPr b="1" i="0">
                <a:latin typeface="Calibri" panose="020F0502020204030204" pitchFamily="34" charset="0"/>
                <a:cs typeface="Calibri" panose="020F0502020204030204" pitchFamily="34" charset="0"/>
              </a:defRPr>
            </a:lvl2pPr>
            <a:lvl3pPr marL="914403" indent="0" algn="l">
              <a:buNone/>
              <a:defRPr b="1" i="0">
                <a:latin typeface="Calibri" panose="020F0502020204030204" pitchFamily="34" charset="0"/>
                <a:cs typeface="Calibri" panose="020F0502020204030204" pitchFamily="34" charset="0"/>
              </a:defRPr>
            </a:lvl3pPr>
            <a:lvl4pPr marL="1371604" indent="0" algn="l">
              <a:buNone/>
              <a:defRPr b="1" i="0">
                <a:latin typeface="Calibri" panose="020F0502020204030204" pitchFamily="34" charset="0"/>
                <a:cs typeface="Calibri" panose="020F0502020204030204" pitchFamily="34" charset="0"/>
              </a:defRPr>
            </a:lvl4pPr>
            <a:lvl5pPr marL="1828805" indent="0" algn="l">
              <a:buNone/>
              <a:defRPr b="1" i="0">
                <a:latin typeface="Calibri" panose="020F0502020204030204" pitchFamily="34" charset="0"/>
                <a:cs typeface="Calibri" panose="020F0502020204030204" pitchFamily="34" charset="0"/>
              </a:defRPr>
            </a:lvl5pPr>
          </a:lstStyle>
          <a:p>
            <a:r>
              <a:rPr lang="da-DK" dirty="0"/>
              <a:t>Skriv overskrift her gerne i to linjer</a:t>
            </a:r>
            <a:endParaRPr lang="en-US" dirty="0"/>
          </a:p>
        </p:txBody>
      </p:sp>
      <p:sp>
        <p:nvSpPr>
          <p:cNvPr id="8" name="Pladsholder til indhold 8">
            <a:extLst>
              <a:ext uri="{FF2B5EF4-FFF2-40B4-BE49-F238E27FC236}">
                <a16:creationId xmlns:a16="http://schemas.microsoft.com/office/drawing/2014/main" id="{FFFEAA29-5D02-0F4B-BB57-A51D2A93969E}"/>
              </a:ext>
            </a:extLst>
          </p:cNvPr>
          <p:cNvSpPr>
            <a:spLocks noGrp="1"/>
          </p:cNvSpPr>
          <p:nvPr>
            <p:ph sz="quarter" idx="10" hasCustomPrompt="1"/>
          </p:nvPr>
        </p:nvSpPr>
        <p:spPr>
          <a:xfrm>
            <a:off x="744777" y="3391339"/>
            <a:ext cx="9058360" cy="2627564"/>
          </a:xfrm>
          <a:prstGeom prst="rect">
            <a:avLst/>
          </a:prstGeom>
        </p:spPr>
        <p:txBody>
          <a:bodyPr/>
          <a:lstStyle>
            <a:lvl1pPr marL="276035" indent="-276035">
              <a:buClr>
                <a:srgbClr val="004331"/>
              </a:buClr>
              <a:buFont typeface="Arial" panose="020B0604020202020204" pitchFamily="34" charset="0"/>
              <a:buChar char="•"/>
              <a:defRPr sz="1739" b="0" i="0">
                <a:solidFill>
                  <a:srgbClr val="000000"/>
                </a:solidFill>
                <a:latin typeface="Calibri" panose="020F0502020204030204" pitchFamily="34" charset="0"/>
                <a:cs typeface="Calibri" panose="020F0502020204030204" pitchFamily="34" charset="0"/>
              </a:defRPr>
            </a:lvl1pPr>
            <a:lvl2pPr>
              <a:defRPr sz="1739" b="0" i="0">
                <a:latin typeface="Calibri" panose="020F0502020204030204" pitchFamily="34" charset="0"/>
                <a:cs typeface="Calibri" panose="020F0502020204030204" pitchFamily="34" charset="0"/>
              </a:defRPr>
            </a:lvl2pPr>
            <a:lvl3pPr>
              <a:defRPr sz="1739" b="0" i="0">
                <a:latin typeface="Calibri" panose="020F0502020204030204" pitchFamily="34" charset="0"/>
                <a:cs typeface="Calibri" panose="020F0502020204030204" pitchFamily="34" charset="0"/>
              </a:defRPr>
            </a:lvl3pPr>
            <a:lvl4pPr>
              <a:defRPr sz="1739" b="0" i="0">
                <a:latin typeface="Calibri" panose="020F0502020204030204" pitchFamily="34" charset="0"/>
                <a:cs typeface="Calibri" panose="020F0502020204030204" pitchFamily="34" charset="0"/>
              </a:defRPr>
            </a:lvl4pPr>
            <a:lvl5pPr>
              <a:defRPr sz="1739" b="0" i="0">
                <a:latin typeface="Calibri" panose="020F0502020204030204" pitchFamily="34" charset="0"/>
                <a:cs typeface="Calibri" panose="020F0502020204030204" pitchFamily="34" charset="0"/>
              </a:defRPr>
            </a:lvl5pPr>
          </a:lstStyle>
          <a:p>
            <a:r>
              <a:rPr lang="da-DK" dirty="0" err="1">
                <a:solidFill>
                  <a:srgbClr val="000000"/>
                </a:solidFill>
              </a:rPr>
              <a:t>Odiciet</a:t>
            </a:r>
            <a:r>
              <a:rPr lang="da-DK" dirty="0">
                <a:solidFill>
                  <a:srgbClr val="000000"/>
                </a:solidFill>
              </a:rPr>
              <a:t> </a:t>
            </a:r>
            <a:r>
              <a:rPr lang="da-DK" dirty="0" err="1">
                <a:solidFill>
                  <a:srgbClr val="000000"/>
                </a:solidFill>
              </a:rPr>
              <a:t>viducit</a:t>
            </a:r>
            <a:r>
              <a:rPr lang="da-DK" dirty="0">
                <a:solidFill>
                  <a:srgbClr val="000000"/>
                </a:solidFill>
              </a:rPr>
              <a:t> </a:t>
            </a:r>
            <a:r>
              <a:rPr lang="da-DK" dirty="0" err="1">
                <a:solidFill>
                  <a:srgbClr val="000000"/>
                </a:solidFill>
              </a:rPr>
              <a:t>autem</a:t>
            </a:r>
            <a:r>
              <a:rPr lang="da-DK" dirty="0">
                <a:solidFill>
                  <a:srgbClr val="000000"/>
                </a:solidFill>
              </a:rPr>
              <a:t> </a:t>
            </a:r>
            <a:r>
              <a:rPr lang="da-DK" dirty="0" err="1">
                <a:solidFill>
                  <a:srgbClr val="000000"/>
                </a:solidFill>
              </a:rPr>
              <a:t>rempedis</a:t>
            </a:r>
            <a:r>
              <a:rPr lang="da-DK" dirty="0">
                <a:solidFill>
                  <a:srgbClr val="000000"/>
                </a:solidFill>
              </a:rPr>
              <a:t> </a:t>
            </a:r>
            <a:r>
              <a:rPr lang="da-DK" dirty="0" err="1">
                <a:solidFill>
                  <a:srgbClr val="000000"/>
                </a:solidFill>
              </a:rPr>
              <a:t>maio</a:t>
            </a:r>
            <a:r>
              <a:rPr lang="da-DK" dirty="0">
                <a:solidFill>
                  <a:srgbClr val="000000"/>
                </a:solidFill>
              </a:rPr>
              <a:t> </a:t>
            </a:r>
            <a:r>
              <a:rPr lang="da-DK" dirty="0" err="1">
                <a:solidFill>
                  <a:srgbClr val="000000"/>
                </a:solidFill>
              </a:rPr>
              <a:t>destrum</a:t>
            </a:r>
            <a:r>
              <a:rPr lang="da-DK" dirty="0">
                <a:solidFill>
                  <a:srgbClr val="000000"/>
                </a:solidFill>
              </a:rPr>
              <a:t> </a:t>
            </a:r>
            <a:r>
              <a:rPr lang="da-DK" dirty="0" err="1">
                <a:solidFill>
                  <a:srgbClr val="000000"/>
                </a:solidFill>
              </a:rPr>
              <a:t>haruptaqui</a:t>
            </a:r>
            <a:r>
              <a:rPr lang="da-DK" dirty="0">
                <a:solidFill>
                  <a:srgbClr val="000000"/>
                </a:solidFill>
              </a:rPr>
              <a:t> </a:t>
            </a:r>
            <a:r>
              <a:rPr lang="da-DK" dirty="0" err="1">
                <a:solidFill>
                  <a:srgbClr val="000000"/>
                </a:solidFill>
              </a:rPr>
              <a:t>dolut</a:t>
            </a:r>
            <a:r>
              <a:rPr lang="da-DK" dirty="0">
                <a:solidFill>
                  <a:srgbClr val="000000"/>
                </a:solidFill>
              </a:rPr>
              <a:t> </a:t>
            </a:r>
            <a:r>
              <a:rPr lang="da-DK" dirty="0" err="1">
                <a:solidFill>
                  <a:srgbClr val="000000"/>
                </a:solidFill>
              </a:rPr>
              <a:t>eum</a:t>
            </a:r>
            <a:r>
              <a:rPr lang="da-DK" dirty="0">
                <a:solidFill>
                  <a:srgbClr val="000000"/>
                </a:solidFill>
              </a:rPr>
              <a:t> re </a:t>
            </a:r>
            <a:r>
              <a:rPr lang="da-DK" dirty="0" err="1">
                <a:solidFill>
                  <a:srgbClr val="000000"/>
                </a:solidFill>
              </a:rPr>
              <a:t>vollori</a:t>
            </a:r>
            <a:r>
              <a:rPr lang="da-DK" dirty="0">
                <a:solidFill>
                  <a:srgbClr val="000000"/>
                </a:solidFill>
              </a:rPr>
              <a:t> </a:t>
            </a:r>
            <a:r>
              <a:rPr lang="da-DK" dirty="0" err="1">
                <a:solidFill>
                  <a:srgbClr val="000000"/>
                </a:solidFill>
              </a:rPr>
              <a:t>busantorum</a:t>
            </a:r>
            <a:r>
              <a:rPr lang="da-DK" dirty="0">
                <a:solidFill>
                  <a:srgbClr val="000000"/>
                </a:solidFill>
              </a:rPr>
              <a:t> </a:t>
            </a:r>
            <a:r>
              <a:rPr lang="da-DK" dirty="0" err="1">
                <a:solidFill>
                  <a:srgbClr val="000000"/>
                </a:solidFill>
              </a:rPr>
              <a:t>erem</a:t>
            </a:r>
            <a:r>
              <a:rPr lang="da-DK" dirty="0">
                <a:solidFill>
                  <a:srgbClr val="000000"/>
                </a:solidFill>
              </a:rPr>
              <a:t> </a:t>
            </a:r>
            <a:r>
              <a:rPr lang="da-DK" dirty="0" err="1">
                <a:solidFill>
                  <a:srgbClr val="000000"/>
                </a:solidFill>
              </a:rPr>
              <a:t>volorep</a:t>
            </a:r>
            <a:r>
              <a:rPr lang="da-DK" dirty="0">
                <a:solidFill>
                  <a:srgbClr val="000000"/>
                </a:solidFill>
              </a:rPr>
              <a:t> </a:t>
            </a:r>
            <a:r>
              <a:rPr lang="da-DK" dirty="0" err="1">
                <a:solidFill>
                  <a:srgbClr val="000000"/>
                </a:solidFill>
              </a:rPr>
              <a:t>tatiber</a:t>
            </a:r>
            <a:r>
              <a:rPr lang="da-DK" dirty="0">
                <a:solidFill>
                  <a:srgbClr val="000000"/>
                </a:solidFill>
              </a:rPr>
              <a:t> </a:t>
            </a:r>
            <a:r>
              <a:rPr lang="da-DK" dirty="0" err="1">
                <a:solidFill>
                  <a:srgbClr val="000000"/>
                </a:solidFill>
              </a:rPr>
              <a:t>epudam</a:t>
            </a:r>
            <a:r>
              <a:rPr lang="da-DK" dirty="0">
                <a:solidFill>
                  <a:srgbClr val="000000"/>
                </a:solidFill>
              </a:rPr>
              <a:t> </a:t>
            </a:r>
            <a:r>
              <a:rPr lang="da-DK" dirty="0" err="1">
                <a:solidFill>
                  <a:srgbClr val="000000"/>
                </a:solidFill>
              </a:rPr>
              <a:t>rerum</a:t>
            </a:r>
            <a:r>
              <a:rPr lang="da-DK" dirty="0">
                <a:solidFill>
                  <a:srgbClr val="000000"/>
                </a:solidFill>
              </a:rPr>
              <a:t> </a:t>
            </a:r>
            <a:r>
              <a:rPr lang="da-DK" dirty="0" err="1">
                <a:solidFill>
                  <a:srgbClr val="000000"/>
                </a:solidFill>
              </a:rPr>
              <a:t>accumet</a:t>
            </a:r>
            <a:r>
              <a:rPr lang="da-DK" dirty="0">
                <a:solidFill>
                  <a:srgbClr val="000000"/>
                </a:solidFill>
              </a:rPr>
              <a:t> </a:t>
            </a:r>
            <a:r>
              <a:rPr lang="da-DK" dirty="0" err="1">
                <a:solidFill>
                  <a:srgbClr val="000000"/>
                </a:solidFill>
              </a:rPr>
              <a:t>faceatinum</a:t>
            </a:r>
            <a:r>
              <a:rPr lang="da-DK" dirty="0">
                <a:solidFill>
                  <a:srgbClr val="000000"/>
                </a:solidFill>
              </a:rPr>
              <a:t> </a:t>
            </a:r>
            <a:r>
              <a:rPr lang="da-DK" dirty="0" err="1">
                <a:solidFill>
                  <a:srgbClr val="000000"/>
                </a:solidFill>
              </a:rPr>
              <a:t>consed</a:t>
            </a:r>
            <a:r>
              <a:rPr lang="da-DK" dirty="0">
                <a:solidFill>
                  <a:srgbClr val="000000"/>
                </a:solidFill>
              </a:rPr>
              <a:t>.</a:t>
            </a:r>
          </a:p>
          <a:p>
            <a:pPr marL="285750" indent="-285750">
              <a:buFont typeface="Arial" panose="020B0604020202020204" pitchFamily="34" charset="0"/>
              <a:buChar char="•"/>
            </a:pPr>
            <a:r>
              <a:rPr lang="da-DK" dirty="0" err="1">
                <a:solidFill>
                  <a:srgbClr val="000000"/>
                </a:solidFill>
              </a:rPr>
              <a:t>Eet</a:t>
            </a:r>
            <a:r>
              <a:rPr lang="da-DK" dirty="0">
                <a:solidFill>
                  <a:srgbClr val="000000"/>
                </a:solidFill>
              </a:rPr>
              <a:t> vel et hit, </a:t>
            </a:r>
            <a:r>
              <a:rPr lang="da-DK" dirty="0" err="1">
                <a:solidFill>
                  <a:srgbClr val="000000"/>
                </a:solidFill>
              </a:rPr>
              <a:t>volupta</a:t>
            </a:r>
            <a:r>
              <a:rPr lang="da-DK" dirty="0">
                <a:solidFill>
                  <a:srgbClr val="000000"/>
                </a:solidFill>
              </a:rPr>
              <a:t> </a:t>
            </a:r>
            <a:r>
              <a:rPr lang="da-DK" dirty="0" err="1">
                <a:solidFill>
                  <a:srgbClr val="000000"/>
                </a:solidFill>
              </a:rPr>
              <a:t>spitia</a:t>
            </a:r>
            <a:r>
              <a:rPr lang="da-DK" dirty="0">
                <a:solidFill>
                  <a:srgbClr val="000000"/>
                </a:solidFill>
              </a:rPr>
              <a:t> </a:t>
            </a:r>
            <a:r>
              <a:rPr lang="da-DK" dirty="0" err="1">
                <a:solidFill>
                  <a:srgbClr val="000000"/>
                </a:solidFill>
              </a:rPr>
              <a:t>cus</a:t>
            </a:r>
            <a:r>
              <a:rPr lang="da-DK" dirty="0">
                <a:solidFill>
                  <a:srgbClr val="000000"/>
                </a:solidFill>
              </a:rPr>
              <a:t> </a:t>
            </a:r>
            <a:r>
              <a:rPr lang="da-DK" dirty="0" err="1">
                <a:solidFill>
                  <a:srgbClr val="000000"/>
                </a:solidFill>
              </a:rPr>
              <a:t>aut</a:t>
            </a:r>
            <a:r>
              <a:rPr lang="da-DK" dirty="0">
                <a:solidFill>
                  <a:srgbClr val="000000"/>
                </a:solidFill>
              </a:rPr>
              <a:t> </a:t>
            </a:r>
            <a:r>
              <a:rPr lang="da-DK" dirty="0" err="1">
                <a:solidFill>
                  <a:srgbClr val="000000"/>
                </a:solidFill>
              </a:rPr>
              <a:t>dolupta</a:t>
            </a:r>
            <a:r>
              <a:rPr lang="da-DK" dirty="0">
                <a:solidFill>
                  <a:srgbClr val="000000"/>
                </a:solidFill>
              </a:rPr>
              <a:t> </a:t>
            </a:r>
            <a:r>
              <a:rPr lang="da-DK" dirty="0" err="1">
                <a:solidFill>
                  <a:srgbClr val="000000"/>
                </a:solidFill>
              </a:rPr>
              <a:t>ant</a:t>
            </a:r>
            <a:r>
              <a:rPr lang="da-DK" dirty="0">
                <a:solidFill>
                  <a:srgbClr val="000000"/>
                </a:solidFill>
              </a:rPr>
              <a:t> </a:t>
            </a:r>
            <a:r>
              <a:rPr lang="da-DK" dirty="0" err="1">
                <a:solidFill>
                  <a:srgbClr val="000000"/>
                </a:solidFill>
              </a:rPr>
              <a:t>laborec</a:t>
            </a:r>
            <a:r>
              <a:rPr lang="da-DK" dirty="0">
                <a:solidFill>
                  <a:srgbClr val="000000"/>
                </a:solidFill>
              </a:rPr>
              <a:t> </a:t>
            </a:r>
            <a:r>
              <a:rPr lang="da-DK" dirty="0" err="1">
                <a:solidFill>
                  <a:srgbClr val="000000"/>
                </a:solidFill>
              </a:rPr>
              <a:t>estrum</a:t>
            </a:r>
            <a:r>
              <a:rPr lang="da-DK" dirty="0">
                <a:solidFill>
                  <a:srgbClr val="000000"/>
                </a:solidFill>
              </a:rPr>
              <a:t> </a:t>
            </a:r>
            <a:r>
              <a:rPr lang="da-DK" dirty="0" err="1">
                <a:solidFill>
                  <a:srgbClr val="000000"/>
                </a:solidFill>
              </a:rPr>
              <a:t>incia</a:t>
            </a:r>
            <a:r>
              <a:rPr lang="da-DK" dirty="0">
                <a:solidFill>
                  <a:srgbClr val="000000"/>
                </a:solidFill>
              </a:rPr>
              <a:t> </a:t>
            </a:r>
            <a:r>
              <a:rPr lang="da-DK" dirty="0" err="1">
                <a:solidFill>
                  <a:srgbClr val="000000"/>
                </a:solidFill>
              </a:rPr>
              <a:t>sam</a:t>
            </a:r>
            <a:r>
              <a:rPr lang="da-DK" dirty="0">
                <a:solidFill>
                  <a:srgbClr val="000000"/>
                </a:solidFill>
              </a:rPr>
              <a:t> </a:t>
            </a:r>
            <a:r>
              <a:rPr lang="da-DK" dirty="0" err="1">
                <a:solidFill>
                  <a:srgbClr val="000000"/>
                </a:solidFill>
              </a:rPr>
              <a:t>quist</a:t>
            </a:r>
            <a:endParaRPr lang="da-DK" dirty="0">
              <a:solidFill>
                <a:srgbClr val="000000"/>
              </a:solidFill>
            </a:endParaRPr>
          </a:p>
          <a:p>
            <a:pPr marL="285750" indent="-285750">
              <a:buFont typeface="Arial" panose="020B0604020202020204" pitchFamily="34" charset="0"/>
              <a:buChar char="•"/>
            </a:pPr>
            <a:r>
              <a:rPr lang="da-DK" dirty="0" err="1">
                <a:solidFill>
                  <a:srgbClr val="000000"/>
                </a:solidFill>
              </a:rPr>
              <a:t>Dolent</a:t>
            </a:r>
            <a:r>
              <a:rPr lang="da-DK" dirty="0">
                <a:solidFill>
                  <a:srgbClr val="000000"/>
                </a:solidFill>
              </a:rPr>
              <a:t> </a:t>
            </a:r>
            <a:r>
              <a:rPr lang="da-DK" dirty="0" err="1">
                <a:solidFill>
                  <a:srgbClr val="000000"/>
                </a:solidFill>
              </a:rPr>
              <a:t>ut</a:t>
            </a:r>
            <a:r>
              <a:rPr lang="da-DK" dirty="0">
                <a:solidFill>
                  <a:srgbClr val="000000"/>
                </a:solidFill>
              </a:rPr>
              <a:t> </a:t>
            </a:r>
            <a:r>
              <a:rPr lang="da-DK" dirty="0" err="1">
                <a:solidFill>
                  <a:srgbClr val="000000"/>
                </a:solidFill>
              </a:rPr>
              <a:t>poratem</a:t>
            </a:r>
            <a:r>
              <a:rPr lang="da-DK" dirty="0">
                <a:solidFill>
                  <a:srgbClr val="000000"/>
                </a:solidFill>
              </a:rPr>
              <a:t> </a:t>
            </a:r>
            <a:r>
              <a:rPr lang="da-DK" dirty="0" err="1">
                <a:solidFill>
                  <a:srgbClr val="000000"/>
                </a:solidFill>
              </a:rPr>
              <a:t>perunture</a:t>
            </a:r>
            <a:r>
              <a:rPr lang="da-DK" dirty="0">
                <a:solidFill>
                  <a:srgbClr val="000000"/>
                </a:solidFill>
              </a:rPr>
              <a:t> </a:t>
            </a:r>
            <a:r>
              <a:rPr lang="da-DK" dirty="0" err="1">
                <a:solidFill>
                  <a:srgbClr val="000000"/>
                </a:solidFill>
              </a:rPr>
              <a:t>verat</a:t>
            </a:r>
            <a:r>
              <a:rPr lang="da-DK" dirty="0">
                <a:solidFill>
                  <a:srgbClr val="000000"/>
                </a:solidFill>
              </a:rPr>
              <a:t> </a:t>
            </a:r>
            <a:r>
              <a:rPr lang="da-DK" dirty="0" err="1">
                <a:solidFill>
                  <a:srgbClr val="000000"/>
                </a:solidFill>
              </a:rPr>
              <a:t>quis</a:t>
            </a:r>
            <a:endParaRPr lang="da-DK" dirty="0">
              <a:solidFill>
                <a:srgbClr val="000000"/>
              </a:solidFill>
            </a:endParaRPr>
          </a:p>
          <a:p>
            <a:pPr marL="285750" indent="-285750">
              <a:buFont typeface="Arial" panose="020B0604020202020204" pitchFamily="34" charset="0"/>
              <a:buChar char="•"/>
            </a:pPr>
            <a:r>
              <a:rPr lang="da-DK" dirty="0" err="1">
                <a:solidFill>
                  <a:srgbClr val="000000"/>
                </a:solidFill>
              </a:rPr>
              <a:t>Evelenempe</a:t>
            </a:r>
            <a:r>
              <a:rPr lang="da-DK" dirty="0">
                <a:solidFill>
                  <a:srgbClr val="000000"/>
                </a:solidFill>
              </a:rPr>
              <a:t> con </a:t>
            </a:r>
            <a:r>
              <a:rPr lang="da-DK" dirty="0" err="1">
                <a:solidFill>
                  <a:srgbClr val="000000"/>
                </a:solidFill>
              </a:rPr>
              <a:t>parcimus</a:t>
            </a:r>
            <a:r>
              <a:rPr lang="da-DK" dirty="0">
                <a:solidFill>
                  <a:srgbClr val="000000"/>
                </a:solidFill>
              </a:rPr>
              <a:t> et </a:t>
            </a:r>
            <a:r>
              <a:rPr lang="da-DK" dirty="0" err="1">
                <a:solidFill>
                  <a:srgbClr val="000000"/>
                </a:solidFill>
              </a:rPr>
              <a:t>quat</a:t>
            </a:r>
            <a:r>
              <a:rPr lang="da-DK" dirty="0">
                <a:solidFill>
                  <a:srgbClr val="000000"/>
                </a:solidFill>
              </a:rPr>
              <a:t> </a:t>
            </a:r>
            <a:r>
              <a:rPr lang="da-DK" dirty="0" err="1">
                <a:solidFill>
                  <a:srgbClr val="000000"/>
                </a:solidFill>
              </a:rPr>
              <a:t>audameniatus</a:t>
            </a:r>
            <a:r>
              <a:rPr lang="da-DK" dirty="0">
                <a:solidFill>
                  <a:srgbClr val="000000"/>
                </a:solidFill>
              </a:rPr>
              <a:t> sum ea dus ea as </a:t>
            </a:r>
            <a:r>
              <a:rPr lang="da-DK" dirty="0" err="1">
                <a:solidFill>
                  <a:srgbClr val="000000"/>
                </a:solidFill>
              </a:rPr>
              <a:t>reribusaerro</a:t>
            </a:r>
            <a:r>
              <a:rPr lang="da-DK" dirty="0">
                <a:solidFill>
                  <a:srgbClr val="000000"/>
                </a:solidFill>
              </a:rPr>
              <a:t> et </a:t>
            </a:r>
            <a:r>
              <a:rPr lang="da-DK" dirty="0" err="1">
                <a:solidFill>
                  <a:srgbClr val="000000"/>
                </a:solidFill>
              </a:rPr>
              <a:t>ut</a:t>
            </a:r>
            <a:r>
              <a:rPr lang="da-DK" dirty="0">
                <a:solidFill>
                  <a:srgbClr val="000000"/>
                </a:solidFill>
              </a:rPr>
              <a:t> </a:t>
            </a:r>
            <a:r>
              <a:rPr lang="da-DK" dirty="0" err="1">
                <a:solidFill>
                  <a:srgbClr val="000000"/>
                </a:solidFill>
              </a:rPr>
              <a:t>velendusdae</a:t>
            </a:r>
            <a:r>
              <a:rPr lang="da-DK" dirty="0">
                <a:solidFill>
                  <a:srgbClr val="000000"/>
                </a:solidFill>
              </a:rPr>
              <a:t> nem </a:t>
            </a:r>
            <a:r>
              <a:rPr lang="da-DK" dirty="0" err="1">
                <a:solidFill>
                  <a:srgbClr val="000000"/>
                </a:solidFill>
              </a:rPr>
              <a:t>sunt</a:t>
            </a:r>
            <a:r>
              <a:rPr lang="da-DK" dirty="0">
                <a:solidFill>
                  <a:srgbClr val="000000"/>
                </a:solidFill>
              </a:rPr>
              <a:t> </a:t>
            </a:r>
            <a:r>
              <a:rPr lang="da-DK" dirty="0" err="1">
                <a:solidFill>
                  <a:srgbClr val="000000"/>
                </a:solidFill>
              </a:rPr>
              <a:t>rerio</a:t>
            </a:r>
            <a:endParaRPr lang="da-DK" dirty="0">
              <a:solidFill>
                <a:srgbClr val="000000"/>
              </a:solidFill>
            </a:endParaRPr>
          </a:p>
        </p:txBody>
      </p:sp>
    </p:spTree>
    <p:extLst>
      <p:ext uri="{BB962C8B-B14F-4D97-AF65-F5344CB8AC3E}">
        <p14:creationId xmlns:p14="http://schemas.microsoft.com/office/powerpoint/2010/main" val="976477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elslide">
    <p:bg>
      <p:bgPr>
        <a:solidFill>
          <a:srgbClr val="8B0304"/>
        </a:solidFill>
        <a:effectLst/>
      </p:bgPr>
    </p:bg>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4C5B6D7A-B025-BA42-B986-212F59C1BE2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950" t="10846" r="48436" b="61231"/>
          <a:stretch/>
        </p:blipFill>
        <p:spPr>
          <a:xfrm>
            <a:off x="-1" y="1"/>
            <a:ext cx="12192001" cy="6858000"/>
          </a:xfrm>
          <a:prstGeom prst="rect">
            <a:avLst/>
          </a:prstGeom>
        </p:spPr>
      </p:pic>
      <p:pic>
        <p:nvPicPr>
          <p:cNvPr id="10" name="Grafik 9">
            <a:extLst>
              <a:ext uri="{FF2B5EF4-FFF2-40B4-BE49-F238E27FC236}">
                <a16:creationId xmlns:a16="http://schemas.microsoft.com/office/drawing/2014/main" id="{2EC1EDA7-CB61-9949-8EF4-5D989544348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65104" y="564291"/>
            <a:ext cx="1917914" cy="405529"/>
          </a:xfrm>
          <a:prstGeom prst="rect">
            <a:avLst/>
          </a:prstGeom>
        </p:spPr>
      </p:pic>
      <p:sp>
        <p:nvSpPr>
          <p:cNvPr id="7" name="Pladsholder til indhold 2">
            <a:extLst>
              <a:ext uri="{FF2B5EF4-FFF2-40B4-BE49-F238E27FC236}">
                <a16:creationId xmlns:a16="http://schemas.microsoft.com/office/drawing/2014/main" id="{ACC43E15-D1DF-4A55-9C16-CF44143D1143}"/>
              </a:ext>
            </a:extLst>
          </p:cNvPr>
          <p:cNvSpPr>
            <a:spLocks noGrp="1"/>
          </p:cNvSpPr>
          <p:nvPr>
            <p:ph idx="10"/>
          </p:nvPr>
        </p:nvSpPr>
        <p:spPr>
          <a:xfrm>
            <a:off x="733167" y="3624869"/>
            <a:ext cx="5476263" cy="370226"/>
          </a:xfrm>
        </p:spPr>
        <p:txBody>
          <a:bodyPr>
            <a:normAutofit/>
          </a:bodyPr>
          <a:lstStyle>
            <a:lvl1pPr marL="0" indent="0">
              <a:lnSpc>
                <a:spcPct val="100000"/>
              </a:lnSpc>
              <a:spcBef>
                <a:spcPts val="1800"/>
              </a:spcBef>
              <a:buClr>
                <a:srgbClr val="8B0304"/>
              </a:buClr>
              <a:buFontTx/>
              <a:buNone/>
              <a:defRPr sz="1400">
                <a:solidFill>
                  <a:schemeClr val="bg1"/>
                </a:solidFill>
              </a:defRPr>
            </a:lvl1pPr>
            <a:lvl2pPr marL="457200" indent="0">
              <a:buClr>
                <a:srgbClr val="8B0304"/>
              </a:buClr>
              <a:buFontTx/>
              <a:buNone/>
              <a:defRPr sz="1400"/>
            </a:lvl2pPr>
            <a:lvl3pPr marL="914400" indent="0">
              <a:buClr>
                <a:srgbClr val="8B0304"/>
              </a:buClr>
              <a:buFontTx/>
              <a:buNone/>
              <a:defRPr sz="1400"/>
            </a:lvl3pPr>
            <a:lvl4pPr marL="1371600" indent="0">
              <a:buClr>
                <a:srgbClr val="8B0304"/>
              </a:buClr>
              <a:buFontTx/>
              <a:buNone/>
              <a:defRPr sz="1400"/>
            </a:lvl4pPr>
            <a:lvl5pPr marL="1828800" indent="0">
              <a:buClr>
                <a:srgbClr val="8B0304"/>
              </a:buClr>
              <a:buFontTx/>
              <a:buNone/>
              <a:defRPr sz="1400"/>
            </a:lvl5pPr>
          </a:lstStyle>
          <a:p>
            <a:pPr lvl="0"/>
            <a:r>
              <a:rPr lang="da-DK"/>
              <a:t>Klik for at redigere teksttypografierne i masteren</a:t>
            </a:r>
          </a:p>
        </p:txBody>
      </p:sp>
      <p:sp>
        <p:nvSpPr>
          <p:cNvPr id="9" name="Titel 1">
            <a:extLst>
              <a:ext uri="{FF2B5EF4-FFF2-40B4-BE49-F238E27FC236}">
                <a16:creationId xmlns:a16="http://schemas.microsoft.com/office/drawing/2014/main" id="{9FCBC182-1424-4F7C-9F03-8DFB3481073C}"/>
              </a:ext>
            </a:extLst>
          </p:cNvPr>
          <p:cNvSpPr>
            <a:spLocks noGrp="1"/>
          </p:cNvSpPr>
          <p:nvPr>
            <p:ph type="title"/>
          </p:nvPr>
        </p:nvSpPr>
        <p:spPr>
          <a:xfrm>
            <a:off x="733167" y="3932304"/>
            <a:ext cx="10515600" cy="1080000"/>
          </a:xfrm>
        </p:spPr>
        <p:txBody>
          <a:bodyPr>
            <a:noAutofit/>
          </a:bodyPr>
          <a:lstStyle>
            <a:lvl1pPr>
              <a:defRPr sz="6000">
                <a:solidFill>
                  <a:schemeClr val="bg1"/>
                </a:solidFill>
              </a:defRPr>
            </a:lvl1pPr>
          </a:lstStyle>
          <a:p>
            <a:r>
              <a:rPr lang="da-DK">
                <a:effectLst/>
                <a:latin typeface="Merriweather" pitchFamily="2" charset="77"/>
              </a:rPr>
              <a:t>Klik for at redigere titeltypografien i masteren</a:t>
            </a:r>
            <a:endParaRPr lang="da-DK" dirty="0">
              <a:effectLst/>
              <a:latin typeface="Merriweather" pitchFamily="2" charset="77"/>
            </a:endParaRPr>
          </a:p>
        </p:txBody>
      </p:sp>
    </p:spTree>
    <p:extLst>
      <p:ext uri="{BB962C8B-B14F-4D97-AF65-F5344CB8AC3E}">
        <p14:creationId xmlns:p14="http://schemas.microsoft.com/office/powerpoint/2010/main" val="2831559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Billede 9" descr="Et billede, der indeholder person&#10;&#10;Automatisk genereret beskrivelse">
            <a:extLst>
              <a:ext uri="{FF2B5EF4-FFF2-40B4-BE49-F238E27FC236}">
                <a16:creationId xmlns:a16="http://schemas.microsoft.com/office/drawing/2014/main" id="{A806E31B-5611-4201-B143-20CF28927E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67004" y="-1"/>
            <a:ext cx="7564016" cy="6518989"/>
          </a:xfrm>
          <a:prstGeom prst="rect">
            <a:avLst/>
          </a:prstGeom>
        </p:spPr>
      </p:pic>
      <p:sp>
        <p:nvSpPr>
          <p:cNvPr id="11" name="Rectangle 6">
            <a:extLst>
              <a:ext uri="{FF2B5EF4-FFF2-40B4-BE49-F238E27FC236}">
                <a16:creationId xmlns:a16="http://schemas.microsoft.com/office/drawing/2014/main" id="{46BDAA20-DAEE-4C40-BEEA-493993B92BB6}"/>
              </a:ext>
            </a:extLst>
          </p:cNvPr>
          <p:cNvSpPr/>
          <p:nvPr userDrawn="1"/>
        </p:nvSpPr>
        <p:spPr>
          <a:xfrm>
            <a:off x="7358672" y="3429000"/>
            <a:ext cx="4310380" cy="2730500"/>
          </a:xfrm>
          <a:prstGeom prst="rect">
            <a:avLst/>
          </a:prstGeom>
          <a:solidFill>
            <a:schemeClr val="bg1"/>
          </a:solidFill>
          <a:ln>
            <a:noFill/>
          </a:ln>
          <a:effectLst>
            <a:outerShdw blurRad="88900" dist="114300" dir="270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3" name="Pladsholder til indhold 2">
            <a:extLst>
              <a:ext uri="{FF2B5EF4-FFF2-40B4-BE49-F238E27FC236}">
                <a16:creationId xmlns:a16="http://schemas.microsoft.com/office/drawing/2014/main" id="{43418F45-1556-A64E-B0B8-D5B812D251AD}"/>
              </a:ext>
            </a:extLst>
          </p:cNvPr>
          <p:cNvSpPr>
            <a:spLocks noGrp="1"/>
          </p:cNvSpPr>
          <p:nvPr>
            <p:ph idx="1"/>
          </p:nvPr>
        </p:nvSpPr>
        <p:spPr>
          <a:xfrm>
            <a:off x="7601405" y="4554500"/>
            <a:ext cx="3803573" cy="2144232"/>
          </a:xfrm>
        </p:spPr>
        <p:txBody>
          <a:bodyPr>
            <a:noAutofit/>
          </a:bodyPr>
          <a:lstStyle>
            <a:lvl1pPr marL="0">
              <a:lnSpc>
                <a:spcPct val="100000"/>
              </a:lnSpc>
              <a:spcBef>
                <a:spcPts val="1800"/>
              </a:spcBef>
              <a:buClr>
                <a:srgbClr val="8B0304"/>
              </a:buClr>
              <a:defRPr sz="1600"/>
            </a:lvl1pPr>
            <a:lvl2pPr>
              <a:buClr>
                <a:srgbClr val="8B0304"/>
              </a:buClr>
              <a:defRPr sz="1600"/>
            </a:lvl2pPr>
            <a:lvl3pPr>
              <a:buClr>
                <a:srgbClr val="8B0304"/>
              </a:buClr>
              <a:defRPr sz="1600"/>
            </a:lvl3pPr>
            <a:lvl4pPr>
              <a:buClr>
                <a:srgbClr val="8B0304"/>
              </a:buClr>
              <a:defRPr sz="1600"/>
            </a:lvl4pPr>
            <a:lvl5pPr>
              <a:buClr>
                <a:srgbClr val="8B0304"/>
              </a:buClr>
              <a:defRPr sz="16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Tekstfelt 4">
            <a:extLst>
              <a:ext uri="{FF2B5EF4-FFF2-40B4-BE49-F238E27FC236}">
                <a16:creationId xmlns:a16="http://schemas.microsoft.com/office/drawing/2014/main" id="{D1D7A3C1-C8BB-40F8-B4C6-32A8525F0115}"/>
              </a:ext>
            </a:extLst>
          </p:cNvPr>
          <p:cNvSpPr txBox="1"/>
          <p:nvPr userDrawn="1"/>
        </p:nvSpPr>
        <p:spPr>
          <a:xfrm>
            <a:off x="9388834" y="6400209"/>
            <a:ext cx="2358190" cy="230832"/>
          </a:xfrm>
          <a:prstGeom prst="rect">
            <a:avLst/>
          </a:prstGeom>
          <a:noFill/>
        </p:spPr>
        <p:txBody>
          <a:bodyPr wrap="square" rtlCol="0">
            <a:spAutoFit/>
          </a:bodyPr>
          <a:lstStyle/>
          <a:p>
            <a:pPr algn="r"/>
            <a:r>
              <a:rPr lang="da-DK" sz="900" dirty="0">
                <a:solidFill>
                  <a:srgbClr val="8B0304"/>
                </a:solidFill>
                <a:latin typeface="Merriweather Sans Light" pitchFamily="2" charset="0"/>
              </a:rPr>
              <a:t>Danmarks stærkeste lokalbank</a:t>
            </a:r>
          </a:p>
        </p:txBody>
      </p:sp>
      <p:sp>
        <p:nvSpPr>
          <p:cNvPr id="6" name="Titel 1">
            <a:extLst>
              <a:ext uri="{FF2B5EF4-FFF2-40B4-BE49-F238E27FC236}">
                <a16:creationId xmlns:a16="http://schemas.microsoft.com/office/drawing/2014/main" id="{DFD6F1C9-0C5A-4DD6-A884-ED76B40D76C8}"/>
              </a:ext>
            </a:extLst>
          </p:cNvPr>
          <p:cNvSpPr>
            <a:spLocks noGrp="1"/>
          </p:cNvSpPr>
          <p:nvPr>
            <p:ph type="title"/>
          </p:nvPr>
        </p:nvSpPr>
        <p:spPr>
          <a:xfrm>
            <a:off x="7601406" y="3788130"/>
            <a:ext cx="4575412" cy="655067"/>
          </a:xfrm>
        </p:spPr>
        <p:txBody>
          <a:bodyPr>
            <a:noAutofit/>
          </a:bodyPr>
          <a:lstStyle>
            <a:lvl1pPr>
              <a:defRPr sz="3200">
                <a:solidFill>
                  <a:srgbClr val="00215A"/>
                </a:solidFill>
              </a:defRPr>
            </a:lvl1pPr>
          </a:lstStyle>
          <a:p>
            <a:r>
              <a:rPr lang="da-DK">
                <a:effectLst/>
                <a:latin typeface="Merriweather" pitchFamily="2" charset="77"/>
              </a:rPr>
              <a:t>Klik for at redigere titeltypografien i masteren</a:t>
            </a:r>
            <a:endParaRPr lang="da-DK" dirty="0">
              <a:effectLst/>
              <a:latin typeface="Merriweather" pitchFamily="2" charset="77"/>
            </a:endParaRPr>
          </a:p>
        </p:txBody>
      </p:sp>
    </p:spTree>
    <p:extLst>
      <p:ext uri="{BB962C8B-B14F-4D97-AF65-F5344CB8AC3E}">
        <p14:creationId xmlns:p14="http://schemas.microsoft.com/office/powerpoint/2010/main" val="617930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vi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CE01A98-578A-438C-8C21-4D81121B3B4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952" t="10852" r="48433" b="61225"/>
          <a:stretch/>
        </p:blipFill>
        <p:spPr>
          <a:xfrm>
            <a:off x="0" y="0"/>
            <a:ext cx="12192000" cy="6858000"/>
          </a:xfrm>
          <a:prstGeom prst="rect">
            <a:avLst/>
          </a:prstGeom>
        </p:spPr>
      </p:pic>
      <p:sp>
        <p:nvSpPr>
          <p:cNvPr id="3" name="Pladsholder til indhold 2">
            <a:extLst>
              <a:ext uri="{FF2B5EF4-FFF2-40B4-BE49-F238E27FC236}">
                <a16:creationId xmlns:a16="http://schemas.microsoft.com/office/drawing/2014/main" id="{43418F45-1556-A64E-B0B8-D5B812D251AD}"/>
              </a:ext>
            </a:extLst>
          </p:cNvPr>
          <p:cNvSpPr>
            <a:spLocks noGrp="1"/>
          </p:cNvSpPr>
          <p:nvPr>
            <p:ph idx="1"/>
          </p:nvPr>
        </p:nvSpPr>
        <p:spPr/>
        <p:txBody>
          <a:bodyPr/>
          <a:lstStyle>
            <a:lvl1pPr marL="0">
              <a:lnSpc>
                <a:spcPct val="100000"/>
              </a:lnSpc>
              <a:spcBef>
                <a:spcPts val="1800"/>
              </a:spcBef>
              <a:buClr>
                <a:srgbClr val="8B0304"/>
              </a:buClr>
              <a:defRPr/>
            </a:lvl1pPr>
            <a:lvl2pPr>
              <a:buClr>
                <a:srgbClr val="8B0304"/>
              </a:buClr>
              <a:defRPr/>
            </a:lvl2pPr>
            <a:lvl3pPr>
              <a:buClr>
                <a:srgbClr val="8B0304"/>
              </a:buClr>
              <a:defRPr/>
            </a:lvl3pPr>
            <a:lvl4pPr>
              <a:buClr>
                <a:srgbClr val="8B0304"/>
              </a:buClr>
              <a:defRPr/>
            </a:lvl4pPr>
            <a:lvl5pPr>
              <a:buClr>
                <a:srgbClr val="8B0304"/>
              </a:buClr>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Tekstfelt 4">
            <a:extLst>
              <a:ext uri="{FF2B5EF4-FFF2-40B4-BE49-F238E27FC236}">
                <a16:creationId xmlns:a16="http://schemas.microsoft.com/office/drawing/2014/main" id="{D1D7A3C1-C8BB-40F8-B4C6-32A8525F0115}"/>
              </a:ext>
            </a:extLst>
          </p:cNvPr>
          <p:cNvSpPr txBox="1"/>
          <p:nvPr userDrawn="1"/>
        </p:nvSpPr>
        <p:spPr>
          <a:xfrm>
            <a:off x="9388834" y="6400209"/>
            <a:ext cx="2358190" cy="230832"/>
          </a:xfrm>
          <a:prstGeom prst="rect">
            <a:avLst/>
          </a:prstGeom>
          <a:noFill/>
        </p:spPr>
        <p:txBody>
          <a:bodyPr wrap="square" rtlCol="0">
            <a:spAutoFit/>
          </a:bodyPr>
          <a:lstStyle/>
          <a:p>
            <a:pPr algn="r"/>
            <a:r>
              <a:rPr lang="da-DK" sz="900" dirty="0">
                <a:solidFill>
                  <a:srgbClr val="8B0304"/>
                </a:solidFill>
                <a:latin typeface="Merriweather Sans Light" pitchFamily="2" charset="0"/>
              </a:rPr>
              <a:t>Danmarks stærkeste lokalbank</a:t>
            </a:r>
          </a:p>
        </p:txBody>
      </p:sp>
      <p:sp>
        <p:nvSpPr>
          <p:cNvPr id="6" name="Titel 1">
            <a:extLst>
              <a:ext uri="{FF2B5EF4-FFF2-40B4-BE49-F238E27FC236}">
                <a16:creationId xmlns:a16="http://schemas.microsoft.com/office/drawing/2014/main" id="{DFD6F1C9-0C5A-4DD6-A884-ED76B40D76C8}"/>
              </a:ext>
            </a:extLst>
          </p:cNvPr>
          <p:cNvSpPr>
            <a:spLocks noGrp="1"/>
          </p:cNvSpPr>
          <p:nvPr>
            <p:ph type="title"/>
          </p:nvPr>
        </p:nvSpPr>
        <p:spPr>
          <a:xfrm>
            <a:off x="838200" y="802448"/>
            <a:ext cx="10515600" cy="1080000"/>
          </a:xfrm>
        </p:spPr>
        <p:txBody>
          <a:bodyPr>
            <a:noAutofit/>
          </a:bodyPr>
          <a:lstStyle>
            <a:lvl1pPr>
              <a:defRPr sz="4000">
                <a:solidFill>
                  <a:srgbClr val="00215A"/>
                </a:solidFill>
              </a:defRPr>
            </a:lvl1pPr>
          </a:lstStyle>
          <a:p>
            <a:r>
              <a:rPr lang="da-DK">
                <a:effectLst/>
                <a:latin typeface="Merriweather" pitchFamily="2" charset="77"/>
              </a:rPr>
              <a:t>Klik for at redigere titeltypografien i masteren</a:t>
            </a:r>
            <a:endParaRPr lang="da-DK" dirty="0">
              <a:effectLst/>
              <a:latin typeface="Merriweather" pitchFamily="2" charset="77"/>
            </a:endParaRPr>
          </a:p>
        </p:txBody>
      </p:sp>
    </p:spTree>
    <p:extLst>
      <p:ext uri="{BB962C8B-B14F-4D97-AF65-F5344CB8AC3E}">
        <p14:creationId xmlns:p14="http://schemas.microsoft.com/office/powerpoint/2010/main" val="1414682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Rød tekst">
    <p:bg>
      <p:bgPr>
        <a:solidFill>
          <a:srgbClr val="8B0304"/>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EE0803F-1D0D-4624-B804-AAA07FEACFA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950" t="10846" r="48436" b="61231"/>
          <a:stretch/>
        </p:blipFill>
        <p:spPr>
          <a:xfrm>
            <a:off x="-1" y="0"/>
            <a:ext cx="12192001" cy="6858000"/>
          </a:xfrm>
          <a:prstGeom prst="rect">
            <a:avLst/>
          </a:prstGeom>
        </p:spPr>
      </p:pic>
      <p:sp>
        <p:nvSpPr>
          <p:cNvPr id="2" name="Titel 1">
            <a:extLst>
              <a:ext uri="{FF2B5EF4-FFF2-40B4-BE49-F238E27FC236}">
                <a16:creationId xmlns:a16="http://schemas.microsoft.com/office/drawing/2014/main" id="{4B5158F7-5B86-094D-A462-651796DD4BE2}"/>
              </a:ext>
            </a:extLst>
          </p:cNvPr>
          <p:cNvSpPr>
            <a:spLocks noGrp="1"/>
          </p:cNvSpPr>
          <p:nvPr>
            <p:ph type="title"/>
          </p:nvPr>
        </p:nvSpPr>
        <p:spPr/>
        <p:txBody>
          <a:bodyPr>
            <a:noAutofit/>
          </a:bodyPr>
          <a:lstStyle>
            <a:lvl1pPr>
              <a:defRPr sz="4000">
                <a:solidFill>
                  <a:schemeClr val="bg1"/>
                </a:solidFill>
              </a:defRPr>
            </a:lvl1pPr>
          </a:lstStyle>
          <a:p>
            <a:r>
              <a:rPr lang="da-DK">
                <a:effectLst/>
                <a:latin typeface="Merriweather" pitchFamily="2" charset="77"/>
              </a:rPr>
              <a:t>Klik for at redigere titeltypografien i masteren</a:t>
            </a:r>
            <a:endParaRPr lang="da-DK" dirty="0">
              <a:effectLst/>
              <a:latin typeface="Merriweather" pitchFamily="2" charset="77"/>
            </a:endParaRPr>
          </a:p>
        </p:txBody>
      </p:sp>
      <p:sp>
        <p:nvSpPr>
          <p:cNvPr id="6" name="Pladsholder til indhold 2">
            <a:extLst>
              <a:ext uri="{FF2B5EF4-FFF2-40B4-BE49-F238E27FC236}">
                <a16:creationId xmlns:a16="http://schemas.microsoft.com/office/drawing/2014/main" id="{DA100989-1199-6247-9BEC-496C4367F688}"/>
              </a:ext>
            </a:extLst>
          </p:cNvPr>
          <p:cNvSpPr>
            <a:spLocks noGrp="1"/>
          </p:cNvSpPr>
          <p:nvPr>
            <p:ph idx="1"/>
          </p:nvPr>
        </p:nvSpPr>
        <p:spPr>
          <a:xfrm>
            <a:off x="838200" y="2152650"/>
            <a:ext cx="7553325" cy="3790402"/>
          </a:xfrm>
        </p:spPr>
        <p:txBody>
          <a:bodyPr/>
          <a:lstStyle>
            <a:lvl1pPr marL="285750" marR="0" indent="-285750" algn="l" defTabSz="914400" rtl="0" eaLnBrk="1" fontAlgn="auto" latinLnBrk="0" hangingPunct="1">
              <a:lnSpc>
                <a:spcPct val="100000"/>
              </a:lnSpc>
              <a:spcBef>
                <a:spcPts val="1800"/>
              </a:spcBef>
              <a:spcAft>
                <a:spcPts val="0"/>
              </a:spcAft>
              <a:buClr>
                <a:schemeClr val="bg1"/>
              </a:buClr>
              <a:buSzPct val="130000"/>
              <a:buFont typeface="Arial" panose="020B0604020202020204" pitchFamily="34" charset="0"/>
              <a:buChar char="•"/>
              <a:tabLst/>
              <a:defRPr>
                <a:solidFill>
                  <a:schemeClr val="bg1"/>
                </a:solidFill>
              </a:defRPr>
            </a:lvl1pPr>
            <a:lvl2pPr marL="685800" marR="0" indent="-285750" algn="l" defTabSz="914400" rtl="0" eaLnBrk="1" fontAlgn="auto" latinLnBrk="0" hangingPunct="1">
              <a:lnSpc>
                <a:spcPct val="100000"/>
              </a:lnSpc>
              <a:spcBef>
                <a:spcPts val="1800"/>
              </a:spcBef>
              <a:spcAft>
                <a:spcPts val="0"/>
              </a:spcAft>
              <a:buClr>
                <a:schemeClr val="bg1"/>
              </a:buClr>
              <a:buSzPct val="130000"/>
              <a:buFont typeface="Arial" panose="020B0604020202020204" pitchFamily="34" charset="0"/>
              <a:buChar char="•"/>
              <a:tabLst/>
              <a:defRPr>
                <a:solidFill>
                  <a:schemeClr val="bg1"/>
                </a:solidFill>
              </a:defRPr>
            </a:lvl2pPr>
            <a:lvl3pPr marL="1428750" indent="-285750">
              <a:buClr>
                <a:schemeClr val="bg1"/>
              </a:buClr>
              <a:buFont typeface="Arial" panose="020B0604020202020204" pitchFamily="34" charset="0"/>
              <a:buChar char="•"/>
              <a:defRPr>
                <a:solidFill>
                  <a:schemeClr val="bg1"/>
                </a:solidFill>
              </a:defRPr>
            </a:lvl3pPr>
            <a:lvl4pPr marL="1885950" indent="-285750">
              <a:buClr>
                <a:schemeClr val="bg1"/>
              </a:buClr>
              <a:buFont typeface="Arial" panose="020B0604020202020204" pitchFamily="34" charset="0"/>
              <a:buChar char="•"/>
              <a:defRPr>
                <a:solidFill>
                  <a:schemeClr val="bg1"/>
                </a:solidFill>
              </a:defRPr>
            </a:lvl4pPr>
            <a:lvl5pPr marL="2343150" indent="-285750">
              <a:buClr>
                <a:schemeClr val="bg1"/>
              </a:buClr>
              <a:buFont typeface="Arial" panose="020B0604020202020204" pitchFamily="34" charset="0"/>
              <a:buChar cha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308407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reaker">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3C24E593-9B87-4AD1-9E6F-6A0C91424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14">
            <a:extLst>
              <a:ext uri="{FF2B5EF4-FFF2-40B4-BE49-F238E27FC236}">
                <a16:creationId xmlns:a16="http://schemas.microsoft.com/office/drawing/2014/main" id="{BE9BD763-38C9-4D2A-9643-934337BEC6A0}"/>
              </a:ext>
            </a:extLst>
          </p:cNvPr>
          <p:cNvSpPr/>
          <p:nvPr userDrawn="1"/>
        </p:nvSpPr>
        <p:spPr bwMode="auto">
          <a:xfrm>
            <a:off x="0" y="2992437"/>
            <a:ext cx="4292600" cy="2730500"/>
          </a:xfrm>
          <a:prstGeom prst="rect">
            <a:avLst/>
          </a:prstGeom>
          <a:solidFill>
            <a:schemeClr val="bg1"/>
          </a:solidFill>
          <a:ln>
            <a:noFill/>
          </a:ln>
          <a:effectLst>
            <a:outerShdw blurRad="88900" dist="114300" dir="270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7" name="Pladsholder til tekst 3">
            <a:extLst>
              <a:ext uri="{FF2B5EF4-FFF2-40B4-BE49-F238E27FC236}">
                <a16:creationId xmlns:a16="http://schemas.microsoft.com/office/drawing/2014/main" id="{405AF71A-7E8D-4673-8C57-5CC2C3EE4A34}"/>
              </a:ext>
            </a:extLst>
          </p:cNvPr>
          <p:cNvSpPr>
            <a:spLocks noGrp="1"/>
          </p:cNvSpPr>
          <p:nvPr>
            <p:ph type="body" sz="quarter" idx="10" hasCustomPrompt="1"/>
          </p:nvPr>
        </p:nvSpPr>
        <p:spPr>
          <a:xfrm>
            <a:off x="720458" y="3977009"/>
            <a:ext cx="4906386" cy="1079500"/>
          </a:xfrm>
        </p:spPr>
        <p:txBody>
          <a:bodyPr>
            <a:normAutofit/>
          </a:bodyPr>
          <a:lstStyle>
            <a:lvl1pPr marL="0" indent="0">
              <a:lnSpc>
                <a:spcPct val="90000"/>
              </a:lnSpc>
              <a:spcBef>
                <a:spcPts val="0"/>
              </a:spcBef>
              <a:buFontTx/>
              <a:buNone/>
              <a:defRPr sz="4000" b="1">
                <a:solidFill>
                  <a:srgbClr val="00215A"/>
                </a:solidFill>
                <a:latin typeface="Merriweather" panose="00000500000000000000" pitchFamily="2" charset="0"/>
              </a:defRPr>
            </a:lvl1pPr>
          </a:lstStyle>
          <a:p>
            <a:pPr lvl="0"/>
            <a:r>
              <a:rPr lang="da-DK" dirty="0"/>
              <a:t>Kort tekst</a:t>
            </a:r>
          </a:p>
        </p:txBody>
      </p:sp>
    </p:spTree>
    <p:extLst>
      <p:ext uri="{BB962C8B-B14F-4D97-AF65-F5344CB8AC3E}">
        <p14:creationId xmlns:p14="http://schemas.microsoft.com/office/powerpoint/2010/main" val="3723783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B Tal">
    <p:bg>
      <p:bgPr>
        <a:solidFill>
          <a:srgbClr val="8B0304"/>
        </a:solidFill>
        <a:effectLst/>
      </p:bgPr>
    </p:bg>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03FEACB0-4F9D-4CE8-9355-0EE8CC1FCE3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950" t="10846" r="48436" b="61231"/>
          <a:stretch/>
        </p:blipFill>
        <p:spPr>
          <a:xfrm>
            <a:off x="-1" y="0"/>
            <a:ext cx="12192001" cy="6858000"/>
          </a:xfrm>
          <a:prstGeom prst="rect">
            <a:avLst/>
          </a:prstGeom>
        </p:spPr>
      </p:pic>
      <p:sp>
        <p:nvSpPr>
          <p:cNvPr id="3" name="Titel 1">
            <a:extLst>
              <a:ext uri="{FF2B5EF4-FFF2-40B4-BE49-F238E27FC236}">
                <a16:creationId xmlns:a16="http://schemas.microsoft.com/office/drawing/2014/main" id="{918D2831-994B-40F3-AA5B-74BB86EC9786}"/>
              </a:ext>
            </a:extLst>
          </p:cNvPr>
          <p:cNvSpPr txBox="1">
            <a:spLocks/>
          </p:cNvSpPr>
          <p:nvPr userDrawn="1"/>
        </p:nvSpPr>
        <p:spPr>
          <a:xfrm>
            <a:off x="838200" y="802448"/>
            <a:ext cx="10515600" cy="1080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4000" b="1" dirty="0">
                <a:solidFill>
                  <a:schemeClr val="bg1"/>
                </a:solidFill>
                <a:latin typeface="Merriweather" panose="02000000000000000000" pitchFamily="2" charset="0"/>
                <a:cs typeface="Merriweather" panose="02000000000000000000" pitchFamily="2" charset="0"/>
              </a:rPr>
              <a:t>Vestjysk Bank i 2023</a:t>
            </a:r>
          </a:p>
        </p:txBody>
      </p:sp>
      <p:sp>
        <p:nvSpPr>
          <p:cNvPr id="4" name="Pladsholder til tekst 3">
            <a:extLst>
              <a:ext uri="{FF2B5EF4-FFF2-40B4-BE49-F238E27FC236}">
                <a16:creationId xmlns:a16="http://schemas.microsoft.com/office/drawing/2014/main" id="{6349E4B7-98B1-4865-809B-BA1653C44DFC}"/>
              </a:ext>
            </a:extLst>
          </p:cNvPr>
          <p:cNvSpPr txBox="1">
            <a:spLocks/>
          </p:cNvSpPr>
          <p:nvPr userDrawn="1"/>
        </p:nvSpPr>
        <p:spPr>
          <a:xfrm>
            <a:off x="838199" y="1894710"/>
            <a:ext cx="2700000" cy="108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5000" dirty="0">
                <a:solidFill>
                  <a:srgbClr val="F08250"/>
                </a:solidFill>
                <a:latin typeface="Merriweather" panose="02000000000000000000" pitchFamily="2" charset="0"/>
                <a:cs typeface="Merriweather" panose="02000000000000000000" pitchFamily="2" charset="0"/>
              </a:rPr>
              <a:t>10</a:t>
            </a:r>
          </a:p>
        </p:txBody>
      </p:sp>
      <p:sp>
        <p:nvSpPr>
          <p:cNvPr id="5" name="Pladsholder til tekst 4">
            <a:extLst>
              <a:ext uri="{FF2B5EF4-FFF2-40B4-BE49-F238E27FC236}">
                <a16:creationId xmlns:a16="http://schemas.microsoft.com/office/drawing/2014/main" id="{D3D1522E-4B64-4B84-80E4-3DBDA060F05C}"/>
              </a:ext>
            </a:extLst>
          </p:cNvPr>
          <p:cNvSpPr txBox="1">
            <a:spLocks/>
          </p:cNvSpPr>
          <p:nvPr userDrawn="1"/>
        </p:nvSpPr>
        <p:spPr>
          <a:xfrm>
            <a:off x="3716213" y="1894710"/>
            <a:ext cx="2700000" cy="108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5000" dirty="0">
                <a:solidFill>
                  <a:srgbClr val="F08250"/>
                </a:solidFill>
                <a:latin typeface="Merriweather" panose="02000000000000000000" pitchFamily="2" charset="0"/>
                <a:cs typeface="Merriweather" panose="02000000000000000000" pitchFamily="2" charset="0"/>
              </a:rPr>
              <a:t>180.000</a:t>
            </a:r>
          </a:p>
        </p:txBody>
      </p:sp>
      <p:sp>
        <p:nvSpPr>
          <p:cNvPr id="6" name="Pladsholder til tekst 5">
            <a:extLst>
              <a:ext uri="{FF2B5EF4-FFF2-40B4-BE49-F238E27FC236}">
                <a16:creationId xmlns:a16="http://schemas.microsoft.com/office/drawing/2014/main" id="{74DF1BB7-7818-45AC-92C8-2AD4914D6A02}"/>
              </a:ext>
            </a:extLst>
          </p:cNvPr>
          <p:cNvSpPr txBox="1">
            <a:spLocks/>
          </p:cNvSpPr>
          <p:nvPr userDrawn="1"/>
        </p:nvSpPr>
        <p:spPr>
          <a:xfrm>
            <a:off x="838199" y="3908435"/>
            <a:ext cx="2700000" cy="108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5000" dirty="0">
                <a:solidFill>
                  <a:srgbClr val="F08250"/>
                </a:solidFill>
                <a:latin typeface="Merriweather" panose="02000000000000000000" pitchFamily="2" charset="0"/>
                <a:cs typeface="Merriweather" panose="02000000000000000000" pitchFamily="2" charset="0"/>
              </a:rPr>
              <a:t>630</a:t>
            </a:r>
          </a:p>
        </p:txBody>
      </p:sp>
      <p:sp>
        <p:nvSpPr>
          <p:cNvPr id="7" name="Pladsholder til tekst 6">
            <a:extLst>
              <a:ext uri="{FF2B5EF4-FFF2-40B4-BE49-F238E27FC236}">
                <a16:creationId xmlns:a16="http://schemas.microsoft.com/office/drawing/2014/main" id="{A1415466-B29A-42ED-8B38-94B5D2D268EE}"/>
              </a:ext>
            </a:extLst>
          </p:cNvPr>
          <p:cNvSpPr txBox="1">
            <a:spLocks/>
          </p:cNvSpPr>
          <p:nvPr userDrawn="1"/>
        </p:nvSpPr>
        <p:spPr>
          <a:xfrm>
            <a:off x="3716213" y="3908435"/>
            <a:ext cx="2700000" cy="108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5000" dirty="0">
                <a:solidFill>
                  <a:srgbClr val="F08250"/>
                </a:solidFill>
                <a:latin typeface="Merriweather" panose="02000000000000000000" pitchFamily="2" charset="0"/>
                <a:cs typeface="Merriweather" panose="02000000000000000000" pitchFamily="2" charset="0"/>
              </a:rPr>
              <a:t>130</a:t>
            </a:r>
          </a:p>
        </p:txBody>
      </p:sp>
      <p:sp>
        <p:nvSpPr>
          <p:cNvPr id="8" name="Pladsholder til tekst 7">
            <a:extLst>
              <a:ext uri="{FF2B5EF4-FFF2-40B4-BE49-F238E27FC236}">
                <a16:creationId xmlns:a16="http://schemas.microsoft.com/office/drawing/2014/main" id="{45EE2523-E471-4C2C-9516-0CBF30986F6D}"/>
              </a:ext>
            </a:extLst>
          </p:cNvPr>
          <p:cNvSpPr txBox="1">
            <a:spLocks/>
          </p:cNvSpPr>
          <p:nvPr userDrawn="1"/>
        </p:nvSpPr>
        <p:spPr>
          <a:xfrm>
            <a:off x="838200" y="2684897"/>
            <a:ext cx="2700000" cy="90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a-DK" sz="1800" dirty="0">
                <a:solidFill>
                  <a:schemeClr val="bg1"/>
                </a:solidFill>
                <a:latin typeface="Merriweather Sans Light" pitchFamily="2" charset="0"/>
              </a:rPr>
              <a:t>Blandt Danmarks </a:t>
            </a:r>
            <a:br>
              <a:rPr lang="da-DK" sz="1800" dirty="0">
                <a:solidFill>
                  <a:schemeClr val="bg1"/>
                </a:solidFill>
                <a:latin typeface="Merriweather Sans Light" pitchFamily="2" charset="0"/>
              </a:rPr>
            </a:br>
            <a:r>
              <a:rPr lang="da-DK" sz="1800" dirty="0">
                <a:solidFill>
                  <a:schemeClr val="bg1"/>
                </a:solidFill>
                <a:latin typeface="Merriweather Sans Light" pitchFamily="2" charset="0"/>
              </a:rPr>
              <a:t>10 største banker</a:t>
            </a:r>
          </a:p>
        </p:txBody>
      </p:sp>
      <p:sp>
        <p:nvSpPr>
          <p:cNvPr id="9" name="Pladsholder til tekst 8">
            <a:extLst>
              <a:ext uri="{FF2B5EF4-FFF2-40B4-BE49-F238E27FC236}">
                <a16:creationId xmlns:a16="http://schemas.microsoft.com/office/drawing/2014/main" id="{00A47397-6307-4394-A704-225D1F4352EA}"/>
              </a:ext>
            </a:extLst>
          </p:cNvPr>
          <p:cNvSpPr txBox="1">
            <a:spLocks/>
          </p:cNvSpPr>
          <p:nvPr userDrawn="1"/>
        </p:nvSpPr>
        <p:spPr>
          <a:xfrm>
            <a:off x="3716213" y="2687799"/>
            <a:ext cx="2700000" cy="90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a-DK" sz="1800" dirty="0">
                <a:solidFill>
                  <a:schemeClr val="bg1"/>
                </a:solidFill>
                <a:latin typeface="Merriweather Sans Light" pitchFamily="2" charset="0"/>
              </a:rPr>
              <a:t>Antal kunder</a:t>
            </a:r>
            <a:br>
              <a:rPr lang="da-DK" sz="1800" dirty="0">
                <a:solidFill>
                  <a:schemeClr val="bg1"/>
                </a:solidFill>
                <a:latin typeface="Merriweather Sans Light" pitchFamily="2" charset="0"/>
              </a:rPr>
            </a:br>
            <a:r>
              <a:rPr lang="da-DK" sz="1800" dirty="0">
                <a:solidFill>
                  <a:schemeClr val="bg1"/>
                </a:solidFill>
                <a:latin typeface="Merriweather Sans Light" pitchFamily="2" charset="0"/>
              </a:rPr>
              <a:t> i 2023 </a:t>
            </a:r>
          </a:p>
        </p:txBody>
      </p:sp>
      <p:sp>
        <p:nvSpPr>
          <p:cNvPr id="10" name="Pladsholder til tekst 9">
            <a:extLst>
              <a:ext uri="{FF2B5EF4-FFF2-40B4-BE49-F238E27FC236}">
                <a16:creationId xmlns:a16="http://schemas.microsoft.com/office/drawing/2014/main" id="{4CC7362D-0C7E-4455-8E1F-1A59E517DA80}"/>
              </a:ext>
            </a:extLst>
          </p:cNvPr>
          <p:cNvSpPr txBox="1">
            <a:spLocks/>
          </p:cNvSpPr>
          <p:nvPr userDrawn="1"/>
        </p:nvSpPr>
        <p:spPr>
          <a:xfrm>
            <a:off x="838200" y="4638074"/>
            <a:ext cx="2700000" cy="90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dirty="0">
                <a:solidFill>
                  <a:schemeClr val="bg1"/>
                </a:solidFill>
                <a:latin typeface="Merriweather Sans Light" pitchFamily="2" charset="0"/>
              </a:rPr>
              <a:t>Antal medarbejdere </a:t>
            </a:r>
          </a:p>
        </p:txBody>
      </p:sp>
      <p:sp>
        <p:nvSpPr>
          <p:cNvPr id="11" name="Pladsholder til tekst 10">
            <a:extLst>
              <a:ext uri="{FF2B5EF4-FFF2-40B4-BE49-F238E27FC236}">
                <a16:creationId xmlns:a16="http://schemas.microsoft.com/office/drawing/2014/main" id="{2AA9EF42-FF33-4DF7-9D3E-B831A10A792B}"/>
              </a:ext>
            </a:extLst>
          </p:cNvPr>
          <p:cNvSpPr txBox="1">
            <a:spLocks/>
          </p:cNvSpPr>
          <p:nvPr userDrawn="1"/>
        </p:nvSpPr>
        <p:spPr>
          <a:xfrm>
            <a:off x="3716213" y="4618292"/>
            <a:ext cx="2700000" cy="90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a-DK" sz="1800" dirty="0">
                <a:solidFill>
                  <a:schemeClr val="bg1"/>
                </a:solidFill>
                <a:latin typeface="Merriweather Sans Light" pitchFamily="2" charset="0"/>
              </a:rPr>
              <a:t>mia. kr. forventet forretningsomfang </a:t>
            </a:r>
          </a:p>
        </p:txBody>
      </p:sp>
      <p:pic>
        <p:nvPicPr>
          <p:cNvPr id="12" name="Pladsholder til billede 12">
            <a:extLst>
              <a:ext uri="{FF2B5EF4-FFF2-40B4-BE49-F238E27FC236}">
                <a16:creationId xmlns:a16="http://schemas.microsoft.com/office/drawing/2014/main" id="{465ED495-B6EA-460B-A55D-8199E3F10B2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7043738" y="-1"/>
            <a:ext cx="5148262" cy="5414963"/>
          </a:xfrm>
          <a:prstGeom prst="rect">
            <a:avLst/>
          </a:prstGeom>
        </p:spPr>
      </p:pic>
    </p:spTree>
    <p:extLst>
      <p:ext uri="{BB962C8B-B14F-4D97-AF65-F5344CB8AC3E}">
        <p14:creationId xmlns:p14="http://schemas.microsoft.com/office/powerpoint/2010/main" val="2838188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ores filialer">
    <p:bg>
      <p:bgPr>
        <a:solidFill>
          <a:srgbClr val="8B0304"/>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3AC6DE7-7676-4F48-ABD2-298686A3CED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950" t="10846" r="48436" b="61231"/>
          <a:stretch/>
        </p:blipFill>
        <p:spPr>
          <a:xfrm>
            <a:off x="-1" y="0"/>
            <a:ext cx="12192001" cy="6858000"/>
          </a:xfrm>
          <a:prstGeom prst="rect">
            <a:avLst/>
          </a:prstGeom>
        </p:spPr>
      </p:pic>
      <p:sp>
        <p:nvSpPr>
          <p:cNvPr id="4" name="Titel 1">
            <a:extLst>
              <a:ext uri="{FF2B5EF4-FFF2-40B4-BE49-F238E27FC236}">
                <a16:creationId xmlns:a16="http://schemas.microsoft.com/office/drawing/2014/main" id="{D880F5B8-44B2-47CE-8EB3-7A1D53EC5A0E}"/>
              </a:ext>
            </a:extLst>
          </p:cNvPr>
          <p:cNvSpPr txBox="1">
            <a:spLocks/>
          </p:cNvSpPr>
          <p:nvPr userDrawn="1"/>
        </p:nvSpPr>
        <p:spPr>
          <a:xfrm>
            <a:off x="838200" y="802448"/>
            <a:ext cx="10515600" cy="1080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4000" b="1" dirty="0">
                <a:solidFill>
                  <a:schemeClr val="bg1"/>
                </a:solidFill>
                <a:latin typeface="Merriweather" panose="02000000000000000000" pitchFamily="2" charset="0"/>
                <a:cs typeface="Merriweather" panose="02000000000000000000" pitchFamily="2" charset="0"/>
              </a:rPr>
              <a:t>Vores filialer</a:t>
            </a:r>
          </a:p>
        </p:txBody>
      </p:sp>
      <p:sp>
        <p:nvSpPr>
          <p:cNvPr id="5" name="Pladsholder til indhold 2">
            <a:extLst>
              <a:ext uri="{FF2B5EF4-FFF2-40B4-BE49-F238E27FC236}">
                <a16:creationId xmlns:a16="http://schemas.microsoft.com/office/drawing/2014/main" id="{05E52849-FFD8-47C1-9CC2-9E46B9D0ED2C}"/>
              </a:ext>
            </a:extLst>
          </p:cNvPr>
          <p:cNvSpPr txBox="1">
            <a:spLocks/>
          </p:cNvSpPr>
          <p:nvPr userDrawn="1"/>
        </p:nvSpPr>
        <p:spPr>
          <a:xfrm>
            <a:off x="838201" y="2152650"/>
            <a:ext cx="3791754" cy="37904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a-DK" sz="1800" b="1" dirty="0">
                <a:solidFill>
                  <a:schemeClr val="bg1"/>
                </a:solidFill>
                <a:latin typeface="Merriweather Sans ExtraBold" pitchFamily="2" charset="77"/>
              </a:rPr>
              <a:t>25 filialer i Jylland</a:t>
            </a:r>
            <a:br>
              <a:rPr lang="da-DK" sz="1200" dirty="0"/>
            </a:br>
            <a:r>
              <a:rPr lang="da-DK" sz="1800" dirty="0">
                <a:solidFill>
                  <a:schemeClr val="bg1"/>
                </a:solidFill>
                <a:latin typeface="Merriweather Sans Light" pitchFamily="2" charset="0"/>
              </a:rPr>
              <a:t>Stærk geografisk dækning </a:t>
            </a:r>
            <a:br>
              <a:rPr lang="da-DK" sz="1800" dirty="0">
                <a:solidFill>
                  <a:schemeClr val="bg1"/>
                </a:solidFill>
                <a:latin typeface="Merriweather Sans Light" pitchFamily="2" charset="0"/>
              </a:rPr>
            </a:br>
            <a:r>
              <a:rPr lang="da-DK" sz="1800" dirty="0">
                <a:solidFill>
                  <a:schemeClr val="bg1"/>
                </a:solidFill>
                <a:latin typeface="Merriweather Sans Light" pitchFamily="2" charset="0"/>
              </a:rPr>
              <a:t>i størstedelen af Jylland med hovedkontor i Herning</a:t>
            </a:r>
          </a:p>
          <a:p>
            <a:pPr>
              <a:lnSpc>
                <a:spcPct val="100000"/>
              </a:lnSpc>
            </a:pPr>
            <a:r>
              <a:rPr lang="da-DK" sz="1800" b="1" dirty="0">
                <a:solidFill>
                  <a:schemeClr val="bg1"/>
                </a:solidFill>
                <a:latin typeface="Merriweather Sans ExtraBold" pitchFamily="2" charset="77"/>
              </a:rPr>
              <a:t>4 specialistfilialer </a:t>
            </a:r>
            <a:br>
              <a:rPr lang="da-DK" sz="1200" dirty="0">
                <a:solidFill>
                  <a:schemeClr val="bg1"/>
                </a:solidFill>
              </a:rPr>
            </a:br>
            <a:r>
              <a:rPr lang="da-DK" sz="1800" dirty="0">
                <a:solidFill>
                  <a:schemeClr val="bg1"/>
                </a:solidFill>
                <a:latin typeface="Merriweather Sans Light" pitchFamily="2" charset="0"/>
              </a:rPr>
              <a:t>Landbrug, Fiskeri, </a:t>
            </a:r>
            <a:br>
              <a:rPr lang="da-DK" sz="1800" dirty="0">
                <a:solidFill>
                  <a:schemeClr val="bg1"/>
                </a:solidFill>
                <a:latin typeface="Merriweather Sans Light" pitchFamily="2" charset="0"/>
              </a:rPr>
            </a:br>
            <a:r>
              <a:rPr lang="da-DK" sz="1800" dirty="0">
                <a:solidFill>
                  <a:schemeClr val="bg1"/>
                </a:solidFill>
                <a:latin typeface="Merriweather Sans Light" pitchFamily="2" charset="0"/>
              </a:rPr>
              <a:t>Private Banking og Storkunder </a:t>
            </a:r>
          </a:p>
          <a:p>
            <a:pPr>
              <a:lnSpc>
                <a:spcPct val="100000"/>
              </a:lnSpc>
            </a:pPr>
            <a:r>
              <a:rPr lang="da-DK" sz="1800" b="1" dirty="0">
                <a:solidFill>
                  <a:schemeClr val="bg1"/>
                </a:solidFill>
                <a:latin typeface="Merriweather Sans ExtraBold" pitchFamily="2" charset="77"/>
              </a:rPr>
              <a:t>4 nicheområder</a:t>
            </a:r>
            <a:br>
              <a:rPr lang="da-DK" sz="1200" dirty="0">
                <a:solidFill>
                  <a:schemeClr val="bg1"/>
                </a:solidFill>
              </a:rPr>
            </a:br>
            <a:r>
              <a:rPr lang="da-DK" sz="1800" dirty="0">
                <a:solidFill>
                  <a:schemeClr val="bg1"/>
                </a:solidFill>
                <a:latin typeface="Merriweather Sans Light" pitchFamily="2" charset="0"/>
              </a:rPr>
              <a:t>Projektfinansiering, Sundhed, Turisme og Vedvarende energi</a:t>
            </a:r>
          </a:p>
        </p:txBody>
      </p:sp>
      <p:pic>
        <p:nvPicPr>
          <p:cNvPr id="7" name="Grafik 6">
            <a:extLst>
              <a:ext uri="{FF2B5EF4-FFF2-40B4-BE49-F238E27FC236}">
                <a16:creationId xmlns:a16="http://schemas.microsoft.com/office/drawing/2014/main" id="{272371A5-4AA4-4AFF-9C87-EC1AC2C02C1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61823" y="-521658"/>
            <a:ext cx="6866629" cy="8334403"/>
          </a:xfrm>
          <a:prstGeom prst="rect">
            <a:avLst/>
          </a:prstGeom>
        </p:spPr>
      </p:pic>
      <p:sp>
        <p:nvSpPr>
          <p:cNvPr id="9" name="Ellipse 8">
            <a:extLst>
              <a:ext uri="{FF2B5EF4-FFF2-40B4-BE49-F238E27FC236}">
                <a16:creationId xmlns:a16="http://schemas.microsoft.com/office/drawing/2014/main" id="{BB22D713-23B8-406F-B8CE-3125906030A0}"/>
              </a:ext>
            </a:extLst>
          </p:cNvPr>
          <p:cNvSpPr/>
          <p:nvPr userDrawn="1"/>
        </p:nvSpPr>
        <p:spPr>
          <a:xfrm>
            <a:off x="6966860" y="2077636"/>
            <a:ext cx="80017" cy="80017"/>
          </a:xfrm>
          <a:prstGeom prst="ellipse">
            <a:avLst/>
          </a:prstGeom>
          <a:solidFill>
            <a:srgbClr val="F08250"/>
          </a:solidFill>
          <a:ln>
            <a:solidFill>
              <a:srgbClr val="770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a:extLst>
              <a:ext uri="{FF2B5EF4-FFF2-40B4-BE49-F238E27FC236}">
                <a16:creationId xmlns:a16="http://schemas.microsoft.com/office/drawing/2014/main" id="{7D47164B-080B-4F92-8621-B84F0EB93084}"/>
              </a:ext>
            </a:extLst>
          </p:cNvPr>
          <p:cNvSpPr/>
          <p:nvPr userDrawn="1"/>
        </p:nvSpPr>
        <p:spPr>
          <a:xfrm>
            <a:off x="7970551" y="2870475"/>
            <a:ext cx="80017" cy="80017"/>
          </a:xfrm>
          <a:prstGeom prst="ellipse">
            <a:avLst/>
          </a:prstGeom>
          <a:solidFill>
            <a:srgbClr val="F08250"/>
          </a:solidFill>
          <a:ln>
            <a:solidFill>
              <a:srgbClr val="770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Ellipse 10">
            <a:extLst>
              <a:ext uri="{FF2B5EF4-FFF2-40B4-BE49-F238E27FC236}">
                <a16:creationId xmlns:a16="http://schemas.microsoft.com/office/drawing/2014/main" id="{1A407811-0074-4BF0-B8E2-C54A6785A0D1}"/>
              </a:ext>
            </a:extLst>
          </p:cNvPr>
          <p:cNvSpPr/>
          <p:nvPr userDrawn="1"/>
        </p:nvSpPr>
        <p:spPr>
          <a:xfrm>
            <a:off x="7998020" y="3198782"/>
            <a:ext cx="80017" cy="80017"/>
          </a:xfrm>
          <a:prstGeom prst="ellipse">
            <a:avLst/>
          </a:prstGeom>
          <a:solidFill>
            <a:srgbClr val="F08250"/>
          </a:solidFill>
          <a:ln>
            <a:solidFill>
              <a:srgbClr val="770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Ellipse 11">
            <a:extLst>
              <a:ext uri="{FF2B5EF4-FFF2-40B4-BE49-F238E27FC236}">
                <a16:creationId xmlns:a16="http://schemas.microsoft.com/office/drawing/2014/main" id="{CC654B5F-F3A0-401C-93FB-9D55A4C8C5BA}"/>
              </a:ext>
            </a:extLst>
          </p:cNvPr>
          <p:cNvSpPr/>
          <p:nvPr userDrawn="1"/>
        </p:nvSpPr>
        <p:spPr>
          <a:xfrm>
            <a:off x="8217589" y="3702207"/>
            <a:ext cx="80017" cy="80017"/>
          </a:xfrm>
          <a:prstGeom prst="ellipse">
            <a:avLst/>
          </a:prstGeom>
          <a:solidFill>
            <a:srgbClr val="F08250"/>
          </a:solidFill>
          <a:ln>
            <a:solidFill>
              <a:srgbClr val="770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Ellipse 12">
            <a:extLst>
              <a:ext uri="{FF2B5EF4-FFF2-40B4-BE49-F238E27FC236}">
                <a16:creationId xmlns:a16="http://schemas.microsoft.com/office/drawing/2014/main" id="{7832FEF8-7D11-4348-8636-51190099AAF2}"/>
              </a:ext>
            </a:extLst>
          </p:cNvPr>
          <p:cNvSpPr/>
          <p:nvPr userDrawn="1"/>
        </p:nvSpPr>
        <p:spPr>
          <a:xfrm>
            <a:off x="5848007" y="2858494"/>
            <a:ext cx="80017" cy="80017"/>
          </a:xfrm>
          <a:prstGeom prst="ellipse">
            <a:avLst/>
          </a:prstGeom>
          <a:solidFill>
            <a:srgbClr val="F08250"/>
          </a:solidFill>
          <a:ln>
            <a:solidFill>
              <a:srgbClr val="770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Ellipse 13">
            <a:extLst>
              <a:ext uri="{FF2B5EF4-FFF2-40B4-BE49-F238E27FC236}">
                <a16:creationId xmlns:a16="http://schemas.microsoft.com/office/drawing/2014/main" id="{6D3B3C60-6848-42DC-9284-D26A96474185}"/>
              </a:ext>
            </a:extLst>
          </p:cNvPr>
          <p:cNvSpPr/>
          <p:nvPr userDrawn="1"/>
        </p:nvSpPr>
        <p:spPr>
          <a:xfrm>
            <a:off x="5888015" y="3078555"/>
            <a:ext cx="80017" cy="80017"/>
          </a:xfrm>
          <a:prstGeom prst="ellipse">
            <a:avLst/>
          </a:prstGeom>
          <a:solidFill>
            <a:srgbClr val="F08250"/>
          </a:solidFill>
          <a:ln>
            <a:solidFill>
              <a:srgbClr val="770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Ellipse 14">
            <a:extLst>
              <a:ext uri="{FF2B5EF4-FFF2-40B4-BE49-F238E27FC236}">
                <a16:creationId xmlns:a16="http://schemas.microsoft.com/office/drawing/2014/main" id="{B842D33E-3838-4610-A568-EF84B8D16CA8}"/>
              </a:ext>
            </a:extLst>
          </p:cNvPr>
          <p:cNvSpPr/>
          <p:nvPr userDrawn="1"/>
        </p:nvSpPr>
        <p:spPr>
          <a:xfrm>
            <a:off x="5318610" y="2268313"/>
            <a:ext cx="80017" cy="80017"/>
          </a:xfrm>
          <a:prstGeom prst="ellipse">
            <a:avLst/>
          </a:prstGeom>
          <a:solidFill>
            <a:srgbClr val="F08250"/>
          </a:solidFill>
          <a:ln>
            <a:solidFill>
              <a:srgbClr val="770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Ellipse 15">
            <a:extLst>
              <a:ext uri="{FF2B5EF4-FFF2-40B4-BE49-F238E27FC236}">
                <a16:creationId xmlns:a16="http://schemas.microsoft.com/office/drawing/2014/main" id="{0D3956C7-7C0D-4121-A2B7-F005E2D9CC62}"/>
              </a:ext>
            </a:extLst>
          </p:cNvPr>
          <p:cNvSpPr/>
          <p:nvPr userDrawn="1"/>
        </p:nvSpPr>
        <p:spPr>
          <a:xfrm>
            <a:off x="5440918" y="2705128"/>
            <a:ext cx="80017" cy="80017"/>
          </a:xfrm>
          <a:prstGeom prst="ellipse">
            <a:avLst/>
          </a:prstGeom>
          <a:solidFill>
            <a:srgbClr val="F08250"/>
          </a:solidFill>
          <a:ln>
            <a:solidFill>
              <a:srgbClr val="770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Ellipse 16">
            <a:extLst>
              <a:ext uri="{FF2B5EF4-FFF2-40B4-BE49-F238E27FC236}">
                <a16:creationId xmlns:a16="http://schemas.microsoft.com/office/drawing/2014/main" id="{A0DCA3D1-1C64-4C84-9F0E-FD1714E48E73}"/>
              </a:ext>
            </a:extLst>
          </p:cNvPr>
          <p:cNvSpPr/>
          <p:nvPr userDrawn="1"/>
        </p:nvSpPr>
        <p:spPr>
          <a:xfrm>
            <a:off x="5355344" y="3818194"/>
            <a:ext cx="80017" cy="80017"/>
          </a:xfrm>
          <a:prstGeom prst="ellipse">
            <a:avLst/>
          </a:prstGeom>
          <a:solidFill>
            <a:srgbClr val="F08250"/>
          </a:solidFill>
          <a:ln>
            <a:solidFill>
              <a:srgbClr val="770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08250"/>
              </a:solidFill>
            </a:endParaRPr>
          </a:p>
        </p:txBody>
      </p:sp>
      <p:sp>
        <p:nvSpPr>
          <p:cNvPr id="18" name="Ellipse 17">
            <a:extLst>
              <a:ext uri="{FF2B5EF4-FFF2-40B4-BE49-F238E27FC236}">
                <a16:creationId xmlns:a16="http://schemas.microsoft.com/office/drawing/2014/main" id="{9567E52B-7A9A-42A4-8286-E7FF997936F5}"/>
              </a:ext>
            </a:extLst>
          </p:cNvPr>
          <p:cNvSpPr/>
          <p:nvPr userDrawn="1"/>
        </p:nvSpPr>
        <p:spPr>
          <a:xfrm>
            <a:off x="5210017" y="4086142"/>
            <a:ext cx="80017" cy="80017"/>
          </a:xfrm>
          <a:prstGeom prst="ellipse">
            <a:avLst/>
          </a:prstGeom>
          <a:solidFill>
            <a:srgbClr val="F08250"/>
          </a:solidFill>
          <a:ln>
            <a:solidFill>
              <a:srgbClr val="770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08250"/>
              </a:solidFill>
            </a:endParaRPr>
          </a:p>
        </p:txBody>
      </p:sp>
      <p:sp>
        <p:nvSpPr>
          <p:cNvPr id="19" name="Ellipse 18">
            <a:extLst>
              <a:ext uri="{FF2B5EF4-FFF2-40B4-BE49-F238E27FC236}">
                <a16:creationId xmlns:a16="http://schemas.microsoft.com/office/drawing/2014/main" id="{55E2273D-D876-4B4C-AF98-EADD3D15EDA3}"/>
              </a:ext>
            </a:extLst>
          </p:cNvPr>
          <p:cNvSpPr/>
          <p:nvPr userDrawn="1"/>
        </p:nvSpPr>
        <p:spPr>
          <a:xfrm>
            <a:off x="5731413" y="4220429"/>
            <a:ext cx="80017" cy="80017"/>
          </a:xfrm>
          <a:prstGeom prst="ellipse">
            <a:avLst/>
          </a:prstGeom>
          <a:solidFill>
            <a:srgbClr val="F08250"/>
          </a:solidFill>
          <a:ln>
            <a:solidFill>
              <a:srgbClr val="770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08250"/>
              </a:solidFill>
            </a:endParaRPr>
          </a:p>
        </p:txBody>
      </p:sp>
      <p:sp>
        <p:nvSpPr>
          <p:cNvPr id="20" name="Ellipse 19">
            <a:extLst>
              <a:ext uri="{FF2B5EF4-FFF2-40B4-BE49-F238E27FC236}">
                <a16:creationId xmlns:a16="http://schemas.microsoft.com/office/drawing/2014/main" id="{D3E66746-69B5-4D1F-A3AB-DB92860BCD9E}"/>
              </a:ext>
            </a:extLst>
          </p:cNvPr>
          <p:cNvSpPr/>
          <p:nvPr userDrawn="1"/>
        </p:nvSpPr>
        <p:spPr>
          <a:xfrm>
            <a:off x="5932200" y="3796455"/>
            <a:ext cx="80017" cy="80017"/>
          </a:xfrm>
          <a:prstGeom prst="ellipse">
            <a:avLst/>
          </a:prstGeom>
          <a:solidFill>
            <a:srgbClr val="F08250"/>
          </a:solidFill>
          <a:ln>
            <a:solidFill>
              <a:srgbClr val="770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08250"/>
              </a:solidFill>
            </a:endParaRPr>
          </a:p>
        </p:txBody>
      </p:sp>
      <p:sp>
        <p:nvSpPr>
          <p:cNvPr id="21" name="Ellipse 20">
            <a:extLst>
              <a:ext uri="{FF2B5EF4-FFF2-40B4-BE49-F238E27FC236}">
                <a16:creationId xmlns:a16="http://schemas.microsoft.com/office/drawing/2014/main" id="{13AEFA23-9612-404A-AA7C-340A52865ED2}"/>
              </a:ext>
            </a:extLst>
          </p:cNvPr>
          <p:cNvSpPr/>
          <p:nvPr userDrawn="1"/>
        </p:nvSpPr>
        <p:spPr>
          <a:xfrm>
            <a:off x="6434096" y="3770452"/>
            <a:ext cx="80017" cy="80017"/>
          </a:xfrm>
          <a:prstGeom prst="ellipse">
            <a:avLst/>
          </a:prstGeom>
          <a:solidFill>
            <a:srgbClr val="F08250"/>
          </a:solidFill>
          <a:ln>
            <a:solidFill>
              <a:srgbClr val="770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Ellipse 21">
            <a:extLst>
              <a:ext uri="{FF2B5EF4-FFF2-40B4-BE49-F238E27FC236}">
                <a16:creationId xmlns:a16="http://schemas.microsoft.com/office/drawing/2014/main" id="{F0A13921-8853-42D5-9A86-16140CD87943}"/>
              </a:ext>
            </a:extLst>
          </p:cNvPr>
          <p:cNvSpPr/>
          <p:nvPr userDrawn="1"/>
        </p:nvSpPr>
        <p:spPr>
          <a:xfrm>
            <a:off x="6364682" y="4682810"/>
            <a:ext cx="80017" cy="80017"/>
          </a:xfrm>
          <a:prstGeom prst="ellipse">
            <a:avLst/>
          </a:prstGeom>
          <a:solidFill>
            <a:srgbClr val="F08250"/>
          </a:solidFill>
          <a:ln>
            <a:solidFill>
              <a:srgbClr val="770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Ellipse 22">
            <a:extLst>
              <a:ext uri="{FF2B5EF4-FFF2-40B4-BE49-F238E27FC236}">
                <a16:creationId xmlns:a16="http://schemas.microsoft.com/office/drawing/2014/main" id="{63A1E5AF-EA0C-460D-B7E0-A77185DE812A}"/>
              </a:ext>
            </a:extLst>
          </p:cNvPr>
          <p:cNvSpPr/>
          <p:nvPr userDrawn="1"/>
        </p:nvSpPr>
        <p:spPr>
          <a:xfrm>
            <a:off x="6634879" y="4762827"/>
            <a:ext cx="80017" cy="80017"/>
          </a:xfrm>
          <a:prstGeom prst="ellipse">
            <a:avLst/>
          </a:prstGeom>
          <a:solidFill>
            <a:srgbClr val="F08250"/>
          </a:solidFill>
          <a:ln>
            <a:solidFill>
              <a:srgbClr val="770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Ellipse 23">
            <a:extLst>
              <a:ext uri="{FF2B5EF4-FFF2-40B4-BE49-F238E27FC236}">
                <a16:creationId xmlns:a16="http://schemas.microsoft.com/office/drawing/2014/main" id="{0CCEC696-297A-46B6-B593-C8B00A9E1146}"/>
              </a:ext>
            </a:extLst>
          </p:cNvPr>
          <p:cNvSpPr/>
          <p:nvPr userDrawn="1"/>
        </p:nvSpPr>
        <p:spPr>
          <a:xfrm>
            <a:off x="6803268" y="4879311"/>
            <a:ext cx="80017" cy="80017"/>
          </a:xfrm>
          <a:prstGeom prst="ellipse">
            <a:avLst/>
          </a:prstGeom>
          <a:solidFill>
            <a:srgbClr val="F08250"/>
          </a:solidFill>
          <a:ln>
            <a:solidFill>
              <a:srgbClr val="770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Ellipse 24">
            <a:extLst>
              <a:ext uri="{FF2B5EF4-FFF2-40B4-BE49-F238E27FC236}">
                <a16:creationId xmlns:a16="http://schemas.microsoft.com/office/drawing/2014/main" id="{FB767AE1-17A2-4033-A295-6AD443E5D5C6}"/>
              </a:ext>
            </a:extLst>
          </p:cNvPr>
          <p:cNvSpPr/>
          <p:nvPr userDrawn="1"/>
        </p:nvSpPr>
        <p:spPr>
          <a:xfrm>
            <a:off x="7231068" y="4834558"/>
            <a:ext cx="80017" cy="80017"/>
          </a:xfrm>
          <a:prstGeom prst="ellipse">
            <a:avLst/>
          </a:prstGeom>
          <a:solidFill>
            <a:srgbClr val="F08250"/>
          </a:solidFill>
          <a:ln>
            <a:solidFill>
              <a:srgbClr val="770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Ellipse 26">
            <a:extLst>
              <a:ext uri="{FF2B5EF4-FFF2-40B4-BE49-F238E27FC236}">
                <a16:creationId xmlns:a16="http://schemas.microsoft.com/office/drawing/2014/main" id="{B894DC15-7867-4CE6-836F-C1ACD1247B05}"/>
              </a:ext>
            </a:extLst>
          </p:cNvPr>
          <p:cNvSpPr/>
          <p:nvPr userDrawn="1"/>
        </p:nvSpPr>
        <p:spPr>
          <a:xfrm>
            <a:off x="6819732" y="4449327"/>
            <a:ext cx="80017" cy="80017"/>
          </a:xfrm>
          <a:prstGeom prst="ellipse">
            <a:avLst/>
          </a:prstGeom>
          <a:solidFill>
            <a:srgbClr val="F08250"/>
          </a:solidFill>
          <a:ln>
            <a:solidFill>
              <a:srgbClr val="770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Ellipse 27">
            <a:extLst>
              <a:ext uri="{FF2B5EF4-FFF2-40B4-BE49-F238E27FC236}">
                <a16:creationId xmlns:a16="http://schemas.microsoft.com/office/drawing/2014/main" id="{1D95439C-02BB-418F-BC6E-967F023BC8EB}"/>
              </a:ext>
            </a:extLst>
          </p:cNvPr>
          <p:cNvSpPr/>
          <p:nvPr userDrawn="1"/>
        </p:nvSpPr>
        <p:spPr>
          <a:xfrm>
            <a:off x="6660319" y="4216950"/>
            <a:ext cx="80017" cy="80017"/>
          </a:xfrm>
          <a:prstGeom prst="ellipse">
            <a:avLst/>
          </a:prstGeom>
          <a:solidFill>
            <a:srgbClr val="F08250"/>
          </a:solidFill>
          <a:ln>
            <a:solidFill>
              <a:srgbClr val="770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Ellipse 28">
            <a:extLst>
              <a:ext uri="{FF2B5EF4-FFF2-40B4-BE49-F238E27FC236}">
                <a16:creationId xmlns:a16="http://schemas.microsoft.com/office/drawing/2014/main" id="{2F6A8513-5D9F-4B8B-9553-128160754589}"/>
              </a:ext>
            </a:extLst>
          </p:cNvPr>
          <p:cNvSpPr/>
          <p:nvPr userDrawn="1"/>
        </p:nvSpPr>
        <p:spPr>
          <a:xfrm>
            <a:off x="7676776" y="4457820"/>
            <a:ext cx="80017" cy="80017"/>
          </a:xfrm>
          <a:prstGeom prst="ellipse">
            <a:avLst/>
          </a:prstGeom>
          <a:solidFill>
            <a:srgbClr val="F08250"/>
          </a:solidFill>
          <a:ln>
            <a:solidFill>
              <a:srgbClr val="770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Ellipse 29">
            <a:extLst>
              <a:ext uri="{FF2B5EF4-FFF2-40B4-BE49-F238E27FC236}">
                <a16:creationId xmlns:a16="http://schemas.microsoft.com/office/drawing/2014/main" id="{BC9CD50D-5F9B-4E10-AF07-2A4A938483FA}"/>
              </a:ext>
            </a:extLst>
          </p:cNvPr>
          <p:cNvSpPr/>
          <p:nvPr userDrawn="1"/>
        </p:nvSpPr>
        <p:spPr>
          <a:xfrm>
            <a:off x="7865175" y="4838541"/>
            <a:ext cx="80017" cy="80017"/>
          </a:xfrm>
          <a:prstGeom prst="ellipse">
            <a:avLst/>
          </a:prstGeom>
          <a:solidFill>
            <a:srgbClr val="F08250"/>
          </a:solidFill>
          <a:ln>
            <a:solidFill>
              <a:srgbClr val="770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 name="Ellipse 30">
            <a:extLst>
              <a:ext uri="{FF2B5EF4-FFF2-40B4-BE49-F238E27FC236}">
                <a16:creationId xmlns:a16="http://schemas.microsoft.com/office/drawing/2014/main" id="{9B4D2610-1CF7-4E78-BB5D-449600FB1B94}"/>
              </a:ext>
            </a:extLst>
          </p:cNvPr>
          <p:cNvSpPr/>
          <p:nvPr userDrawn="1"/>
        </p:nvSpPr>
        <p:spPr>
          <a:xfrm>
            <a:off x="5672423" y="5443498"/>
            <a:ext cx="80017" cy="80017"/>
          </a:xfrm>
          <a:prstGeom prst="ellipse">
            <a:avLst/>
          </a:prstGeom>
          <a:solidFill>
            <a:srgbClr val="F08250"/>
          </a:solidFill>
          <a:ln>
            <a:solidFill>
              <a:srgbClr val="770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 name="Ellipse 31">
            <a:extLst>
              <a:ext uri="{FF2B5EF4-FFF2-40B4-BE49-F238E27FC236}">
                <a16:creationId xmlns:a16="http://schemas.microsoft.com/office/drawing/2014/main" id="{DC251CD9-9199-4427-9459-6AD30759C76B}"/>
              </a:ext>
            </a:extLst>
          </p:cNvPr>
          <p:cNvSpPr/>
          <p:nvPr userDrawn="1"/>
        </p:nvSpPr>
        <p:spPr>
          <a:xfrm>
            <a:off x="7158668" y="5395642"/>
            <a:ext cx="80017" cy="80017"/>
          </a:xfrm>
          <a:prstGeom prst="ellipse">
            <a:avLst/>
          </a:prstGeom>
          <a:solidFill>
            <a:srgbClr val="F08250"/>
          </a:solidFill>
          <a:ln>
            <a:solidFill>
              <a:srgbClr val="770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Ellipse 35">
            <a:extLst>
              <a:ext uri="{FF2B5EF4-FFF2-40B4-BE49-F238E27FC236}">
                <a16:creationId xmlns:a16="http://schemas.microsoft.com/office/drawing/2014/main" id="{571B66C4-B752-4BAA-96F6-A462F833916F}"/>
              </a:ext>
            </a:extLst>
          </p:cNvPr>
          <p:cNvSpPr/>
          <p:nvPr userDrawn="1"/>
        </p:nvSpPr>
        <p:spPr>
          <a:xfrm>
            <a:off x="7051713" y="2870475"/>
            <a:ext cx="80017" cy="80017"/>
          </a:xfrm>
          <a:prstGeom prst="ellipse">
            <a:avLst/>
          </a:prstGeom>
          <a:solidFill>
            <a:srgbClr val="F08250"/>
          </a:solidFill>
          <a:ln>
            <a:solidFill>
              <a:srgbClr val="770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Tekstfelt 36">
            <a:extLst>
              <a:ext uri="{FF2B5EF4-FFF2-40B4-BE49-F238E27FC236}">
                <a16:creationId xmlns:a16="http://schemas.microsoft.com/office/drawing/2014/main" id="{66CA7D17-F46E-46F4-B23C-667DD4E31870}"/>
              </a:ext>
            </a:extLst>
          </p:cNvPr>
          <p:cNvSpPr txBox="1"/>
          <p:nvPr userDrawn="1"/>
        </p:nvSpPr>
        <p:spPr>
          <a:xfrm>
            <a:off x="6073191" y="3803742"/>
            <a:ext cx="816046" cy="298864"/>
          </a:xfrm>
          <a:prstGeom prst="rect">
            <a:avLst/>
          </a:prstGeom>
          <a:noFill/>
        </p:spPr>
        <p:txBody>
          <a:bodyPr wrap="square" rtlCol="0">
            <a:spAutoFit/>
          </a:bodyPr>
          <a:lstStyle/>
          <a:p>
            <a:pPr algn="ctr">
              <a:lnSpc>
                <a:spcPct val="150000"/>
              </a:lnSpc>
            </a:pPr>
            <a:r>
              <a:rPr lang="da-DK" sz="1000" b="0" i="0" dirty="0">
                <a:solidFill>
                  <a:srgbClr val="8B0304"/>
                </a:solidFill>
                <a:latin typeface="Merriweather Sans Light" pitchFamily="2" charset="77"/>
              </a:rPr>
              <a:t>Herning</a:t>
            </a:r>
          </a:p>
        </p:txBody>
      </p:sp>
      <p:sp>
        <p:nvSpPr>
          <p:cNvPr id="38" name="Ellipse 37">
            <a:extLst>
              <a:ext uri="{FF2B5EF4-FFF2-40B4-BE49-F238E27FC236}">
                <a16:creationId xmlns:a16="http://schemas.microsoft.com/office/drawing/2014/main" id="{6EF3D670-4DED-45F8-9A39-1EC5BEB33115}"/>
              </a:ext>
            </a:extLst>
          </p:cNvPr>
          <p:cNvSpPr/>
          <p:nvPr userDrawn="1"/>
        </p:nvSpPr>
        <p:spPr>
          <a:xfrm>
            <a:off x="6700328" y="3743301"/>
            <a:ext cx="80017" cy="80017"/>
          </a:xfrm>
          <a:prstGeom prst="ellipse">
            <a:avLst/>
          </a:prstGeom>
          <a:solidFill>
            <a:srgbClr val="F08250"/>
          </a:solidFill>
          <a:ln>
            <a:solidFill>
              <a:srgbClr val="770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042000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a-DK" noProof="0" dirty="0"/>
              <a:t>Klik for at redigere titeltypografier i master</a:t>
            </a:r>
          </a:p>
        </p:txBody>
      </p:sp>
      <p:sp>
        <p:nvSpPr>
          <p:cNvPr id="3" name="Pladsholder til indhold 2"/>
          <p:cNvSpPr>
            <a:spLocks noGrp="1"/>
          </p:cNvSpPr>
          <p:nvPr>
            <p:ph idx="1" hasCustomPrompt="1"/>
          </p:nvPr>
        </p:nvSpPr>
        <p:spPr/>
        <p:txBody>
          <a:bodyPr rtlCol="0"/>
          <a:lstStyle/>
          <a:p>
            <a:pPr lvl="0" rtl="0"/>
            <a:r>
              <a:rPr lang="da-DK" noProof="0" dirty="0"/>
              <a:t>Rediger teksttypografier i master</a:t>
            </a:r>
          </a:p>
          <a:p>
            <a:pPr lvl="1" rtl="0"/>
            <a:r>
              <a:rPr lang="da-DK" noProof="0" dirty="0"/>
              <a:t>Andet niveau</a:t>
            </a:r>
          </a:p>
          <a:p>
            <a:pPr lvl="2" rtl="0"/>
            <a:r>
              <a:rPr lang="da-DK" noProof="0" dirty="0"/>
              <a:t>Tredje niveau</a:t>
            </a:r>
          </a:p>
          <a:p>
            <a:pPr lvl="3" rtl="0"/>
            <a:r>
              <a:rPr lang="da-DK" noProof="0" dirty="0"/>
              <a:t>Fjerde niveau</a:t>
            </a:r>
          </a:p>
          <a:p>
            <a:pPr lvl="4" rtl="0"/>
            <a:r>
              <a:rPr lang="da-DK" noProof="0" dirty="0"/>
              <a:t>Femte niveau</a:t>
            </a:r>
          </a:p>
        </p:txBody>
      </p:sp>
      <p:sp>
        <p:nvSpPr>
          <p:cNvPr id="4" name="Pladsholder til dato 3"/>
          <p:cNvSpPr>
            <a:spLocks noGrp="1"/>
          </p:cNvSpPr>
          <p:nvPr>
            <p:ph type="dt" sz="half" idx="10"/>
          </p:nvPr>
        </p:nvSpPr>
        <p:spPr/>
        <p:txBody>
          <a:bodyPr rtlCol="0"/>
          <a:lstStyle/>
          <a:p>
            <a:pPr rtl="0"/>
            <a:fld id="{15705021-C2D2-42FB-B11A-EE8395A47B6A}" type="datetime1">
              <a:rPr lang="da-DK" noProof="0" smtClean="0"/>
              <a:t>28-03-2023</a:t>
            </a:fld>
            <a:endParaRPr lang="da-DK" noProof="0" dirty="0"/>
          </a:p>
        </p:txBody>
      </p:sp>
      <p:sp>
        <p:nvSpPr>
          <p:cNvPr id="5" name="Pladsholder til sidefod 4"/>
          <p:cNvSpPr>
            <a:spLocks noGrp="1"/>
          </p:cNvSpPr>
          <p:nvPr>
            <p:ph type="ftr" sz="quarter" idx="11"/>
          </p:nvPr>
        </p:nvSpPr>
        <p:spPr/>
        <p:txBody>
          <a:bodyPr rtlCol="0"/>
          <a:lstStyle/>
          <a:p>
            <a:pPr rtl="0"/>
            <a:r>
              <a:rPr lang="da-DK" noProof="0" dirty="0"/>
              <a:t>
              </a:t>
            </a:r>
          </a:p>
        </p:txBody>
      </p:sp>
      <p:sp>
        <p:nvSpPr>
          <p:cNvPr id="6" name="Pladsholder til slidenummer 5"/>
          <p:cNvSpPr>
            <a:spLocks noGrp="1"/>
          </p:cNvSpPr>
          <p:nvPr>
            <p:ph type="sldNum" sz="quarter" idx="12"/>
          </p:nvPr>
        </p:nvSpPr>
        <p:spPr/>
        <p:txBody>
          <a:bodyPr rtlCol="0"/>
          <a:lstStyle/>
          <a:p>
            <a:pPr rtl="0"/>
            <a:fld id="{6D22F896-40B5-4ADD-8801-0D06FADFA095}" type="slidenum">
              <a:rPr lang="da-DK" noProof="0" smtClean="0"/>
              <a:t>‹nr.›</a:t>
            </a:fld>
            <a:endParaRPr lang="da-DK" noProof="0" dirty="0"/>
          </a:p>
        </p:txBody>
      </p:sp>
    </p:spTree>
    <p:extLst>
      <p:ext uri="{BB962C8B-B14F-4D97-AF65-F5344CB8AC3E}">
        <p14:creationId xmlns:p14="http://schemas.microsoft.com/office/powerpoint/2010/main" val="34720390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ilial">
    <p:spTree>
      <p:nvGrpSpPr>
        <p:cNvPr id="1" name=""/>
        <p:cNvGrpSpPr/>
        <p:nvPr/>
      </p:nvGrpSpPr>
      <p:grpSpPr>
        <a:xfrm>
          <a:off x="0" y="0"/>
          <a:ext cx="0" cy="0"/>
          <a:chOff x="0" y="0"/>
          <a:chExt cx="0" cy="0"/>
        </a:xfrm>
      </p:grpSpPr>
      <p:sp>
        <p:nvSpPr>
          <p:cNvPr id="3" name="Rectangle 20">
            <a:extLst>
              <a:ext uri="{FF2B5EF4-FFF2-40B4-BE49-F238E27FC236}">
                <a16:creationId xmlns:a16="http://schemas.microsoft.com/office/drawing/2014/main" id="{6F31C8A6-639E-4B15-A4B2-A59B73BAA35C}"/>
              </a:ext>
            </a:extLst>
          </p:cNvPr>
          <p:cNvSpPr/>
          <p:nvPr userDrawn="1"/>
        </p:nvSpPr>
        <p:spPr>
          <a:xfrm>
            <a:off x="0" y="546004"/>
            <a:ext cx="11655846" cy="5088677"/>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4" name="Pladsholder til billede 9">
            <a:extLst>
              <a:ext uri="{FF2B5EF4-FFF2-40B4-BE49-F238E27FC236}">
                <a16:creationId xmlns:a16="http://schemas.microsoft.com/office/drawing/2014/main" id="{6475E8A8-D5E2-4E33-84ED-829842D792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595"/>
          <a:stretch/>
        </p:blipFill>
        <p:spPr>
          <a:xfrm>
            <a:off x="1" y="2"/>
            <a:ext cx="4551776" cy="5634680"/>
          </a:xfrm>
          <a:prstGeom prst="rect">
            <a:avLst/>
          </a:prstGeom>
        </p:spPr>
      </p:pic>
      <p:sp>
        <p:nvSpPr>
          <p:cNvPr id="5" name="Titel 1">
            <a:extLst>
              <a:ext uri="{FF2B5EF4-FFF2-40B4-BE49-F238E27FC236}">
                <a16:creationId xmlns:a16="http://schemas.microsoft.com/office/drawing/2014/main" id="{57E9838E-CADB-4A87-881A-C66368F1F809}"/>
              </a:ext>
            </a:extLst>
          </p:cNvPr>
          <p:cNvSpPr>
            <a:spLocks noGrp="1"/>
          </p:cNvSpPr>
          <p:nvPr>
            <p:ph type="title"/>
          </p:nvPr>
        </p:nvSpPr>
        <p:spPr>
          <a:xfrm>
            <a:off x="4932529" y="1072649"/>
            <a:ext cx="5994778" cy="1080000"/>
          </a:xfrm>
        </p:spPr>
        <p:txBody>
          <a:bodyPr>
            <a:noAutofit/>
          </a:bodyPr>
          <a:lstStyle>
            <a:lvl1pPr>
              <a:defRPr sz="3200">
                <a:solidFill>
                  <a:srgbClr val="00215A"/>
                </a:solidFill>
              </a:defRPr>
            </a:lvl1pPr>
          </a:lstStyle>
          <a:p>
            <a:r>
              <a:rPr lang="da-DK">
                <a:effectLst/>
                <a:latin typeface="Merriweather" pitchFamily="2" charset="77"/>
              </a:rPr>
              <a:t>Klik for at redigere titeltypografien i masteren</a:t>
            </a:r>
            <a:endParaRPr lang="da-DK" dirty="0">
              <a:effectLst/>
              <a:latin typeface="Merriweather" pitchFamily="2" charset="77"/>
            </a:endParaRPr>
          </a:p>
        </p:txBody>
      </p:sp>
      <p:sp>
        <p:nvSpPr>
          <p:cNvPr id="6" name="Pladsholder til indhold 2">
            <a:extLst>
              <a:ext uri="{FF2B5EF4-FFF2-40B4-BE49-F238E27FC236}">
                <a16:creationId xmlns:a16="http://schemas.microsoft.com/office/drawing/2014/main" id="{C8B4647E-FF25-4527-9304-AF4F8F4D5AE2}"/>
              </a:ext>
            </a:extLst>
          </p:cNvPr>
          <p:cNvSpPr>
            <a:spLocks noGrp="1"/>
          </p:cNvSpPr>
          <p:nvPr>
            <p:ph idx="1"/>
          </p:nvPr>
        </p:nvSpPr>
        <p:spPr>
          <a:xfrm>
            <a:off x="4932529" y="2380113"/>
            <a:ext cx="6549787" cy="3879660"/>
          </a:xfrm>
        </p:spPr>
        <p:txBody>
          <a:bodyPr/>
          <a:lstStyle>
            <a:lvl1pPr marL="285750" marR="0" indent="-285750" algn="l" defTabSz="914400" rtl="0" eaLnBrk="1" fontAlgn="auto" latinLnBrk="0" hangingPunct="1">
              <a:lnSpc>
                <a:spcPct val="100000"/>
              </a:lnSpc>
              <a:spcBef>
                <a:spcPts val="1800"/>
              </a:spcBef>
              <a:spcAft>
                <a:spcPts val="0"/>
              </a:spcAft>
              <a:buClr>
                <a:srgbClr val="8B0304"/>
              </a:buClr>
              <a:buSzPct val="130000"/>
              <a:buFont typeface="Arial" panose="020B0604020202020204" pitchFamily="34" charset="0"/>
              <a:buChar char="•"/>
              <a:tabLst/>
              <a:defRPr>
                <a:solidFill>
                  <a:schemeClr val="tx1"/>
                </a:solidFill>
              </a:defRPr>
            </a:lvl1pPr>
            <a:lvl2pPr marL="685800" marR="0" indent="-285750" algn="l" defTabSz="914400" rtl="0" eaLnBrk="1" fontAlgn="auto" latinLnBrk="0" hangingPunct="1">
              <a:lnSpc>
                <a:spcPct val="100000"/>
              </a:lnSpc>
              <a:spcBef>
                <a:spcPts val="1800"/>
              </a:spcBef>
              <a:spcAft>
                <a:spcPts val="0"/>
              </a:spcAft>
              <a:buClr>
                <a:srgbClr val="8B0304"/>
              </a:buClr>
              <a:buSzPct val="130000"/>
              <a:buFont typeface="Arial" panose="020B0604020202020204" pitchFamily="34" charset="0"/>
              <a:buChar char="•"/>
              <a:tabLst/>
              <a:defRPr>
                <a:solidFill>
                  <a:schemeClr val="tx1"/>
                </a:solidFill>
              </a:defRPr>
            </a:lvl2pPr>
            <a:lvl3pPr marL="1428750" indent="-285750">
              <a:buClr>
                <a:srgbClr val="8B0304"/>
              </a:buClr>
              <a:buFont typeface="Arial" panose="020B0604020202020204" pitchFamily="34" charset="0"/>
              <a:buChar char="•"/>
              <a:defRPr>
                <a:solidFill>
                  <a:schemeClr val="tx1"/>
                </a:solidFill>
              </a:defRPr>
            </a:lvl3pPr>
            <a:lvl4pPr marL="1885950" indent="-285750">
              <a:buClr>
                <a:srgbClr val="8B0304"/>
              </a:buClr>
              <a:buFont typeface="Arial" panose="020B0604020202020204" pitchFamily="34" charset="0"/>
              <a:buChar char="•"/>
              <a:defRPr>
                <a:solidFill>
                  <a:schemeClr val="tx1"/>
                </a:solidFill>
              </a:defRPr>
            </a:lvl4pPr>
            <a:lvl5pPr marL="2343150" indent="-285750">
              <a:buClr>
                <a:srgbClr val="8B0304"/>
              </a:buClr>
              <a:buFont typeface="Arial" panose="020B0604020202020204" pitchFamily="34" charset="0"/>
              <a:buChar cha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Tekstfelt 6">
            <a:extLst>
              <a:ext uri="{FF2B5EF4-FFF2-40B4-BE49-F238E27FC236}">
                <a16:creationId xmlns:a16="http://schemas.microsoft.com/office/drawing/2014/main" id="{9049AEF0-F1AC-4F6F-B085-D4D7A43F6BB5}"/>
              </a:ext>
            </a:extLst>
          </p:cNvPr>
          <p:cNvSpPr txBox="1"/>
          <p:nvPr userDrawn="1"/>
        </p:nvSpPr>
        <p:spPr>
          <a:xfrm>
            <a:off x="9388834" y="6400209"/>
            <a:ext cx="2358190" cy="230832"/>
          </a:xfrm>
          <a:prstGeom prst="rect">
            <a:avLst/>
          </a:prstGeom>
          <a:noFill/>
        </p:spPr>
        <p:txBody>
          <a:bodyPr wrap="square" rtlCol="0">
            <a:spAutoFit/>
          </a:bodyPr>
          <a:lstStyle/>
          <a:p>
            <a:pPr algn="r"/>
            <a:r>
              <a:rPr lang="da-DK" sz="900" dirty="0">
                <a:solidFill>
                  <a:srgbClr val="8B0304"/>
                </a:solidFill>
                <a:latin typeface="Merriweather Sans Light" pitchFamily="2" charset="0"/>
              </a:rPr>
              <a:t>Danmarks stærkeste lokalbank</a:t>
            </a:r>
          </a:p>
        </p:txBody>
      </p:sp>
    </p:spTree>
    <p:extLst>
      <p:ext uri="{BB962C8B-B14F-4D97-AF65-F5344CB8AC3E}">
        <p14:creationId xmlns:p14="http://schemas.microsoft.com/office/powerpoint/2010/main" val="4160700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ærdier">
    <p:spTree>
      <p:nvGrpSpPr>
        <p:cNvPr id="1" name=""/>
        <p:cNvGrpSpPr/>
        <p:nvPr/>
      </p:nvGrpSpPr>
      <p:grpSpPr>
        <a:xfrm>
          <a:off x="0" y="0"/>
          <a:ext cx="0" cy="0"/>
          <a:chOff x="0" y="0"/>
          <a:chExt cx="0" cy="0"/>
        </a:xfrm>
      </p:grpSpPr>
      <p:sp>
        <p:nvSpPr>
          <p:cNvPr id="3" name="Rectangle 20">
            <a:extLst>
              <a:ext uri="{FF2B5EF4-FFF2-40B4-BE49-F238E27FC236}">
                <a16:creationId xmlns:a16="http://schemas.microsoft.com/office/drawing/2014/main" id="{60E12801-585C-41C9-97EE-38B67F042955}"/>
              </a:ext>
            </a:extLst>
          </p:cNvPr>
          <p:cNvSpPr/>
          <p:nvPr userDrawn="1"/>
        </p:nvSpPr>
        <p:spPr>
          <a:xfrm>
            <a:off x="0" y="-1"/>
            <a:ext cx="12192000" cy="5206743"/>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4" name="Pladsholder til billede 2">
            <a:extLst>
              <a:ext uri="{FF2B5EF4-FFF2-40B4-BE49-F238E27FC236}">
                <a16:creationId xmlns:a16="http://schemas.microsoft.com/office/drawing/2014/main" id="{14EC1175-B7FA-4E16-A3C9-4E4E3E7267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4136883" y="0"/>
            <a:ext cx="4851699" cy="6858000"/>
          </a:xfrm>
          <a:custGeom>
            <a:avLst/>
            <a:gdLst>
              <a:gd name="T0" fmla="*/ 0 w 5264307"/>
              <a:gd name="T1" fmla="*/ 0 h 6858000"/>
              <a:gd name="T2" fmla="*/ 5264307 w 5264307"/>
              <a:gd name="T3" fmla="*/ 0 h 6858000"/>
              <a:gd name="T4" fmla="*/ 5264307 w 5264307"/>
              <a:gd name="T5" fmla="*/ 6858000 h 6858000"/>
              <a:gd name="T6" fmla="*/ 0 w 5264307"/>
              <a:gd name="T7" fmla="*/ 6858000 h 6858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64307" h="6858000">
                <a:moveTo>
                  <a:pt x="0" y="0"/>
                </a:moveTo>
                <a:lnTo>
                  <a:pt x="5264307" y="0"/>
                </a:lnTo>
                <a:lnTo>
                  <a:pt x="5264307" y="6858000"/>
                </a:lnTo>
                <a:lnTo>
                  <a:pt x="0" y="6858000"/>
                </a:lnTo>
                <a:lnTo>
                  <a:pt x="0" y="0"/>
                </a:lnTo>
                <a:close/>
              </a:path>
            </a:pathLst>
          </a:custGeom>
          <a:blipFill dpi="0" rotWithShape="0">
            <a:blip r:embed="rId3">
              <a:extLst>
                <a:ext uri="{28A0092B-C50C-407E-A947-70E740481C1C}">
                  <a14:useLocalDpi xmlns:a14="http://schemas.microsoft.com/office/drawing/2010/main" val="0"/>
                </a:ext>
              </a:extLst>
            </a:blip>
            <a:srcRect/>
            <a:tile tx="0" ty="0" sx="100000" sy="100000" flip="none" algn="tl"/>
          </a:blipFill>
          <a:extLst>
            <a:ext uri="{91240B29-F687-4F45-9708-019B960494DF}">
              <a14:hiddenLine xmlns:a14="http://schemas.microsoft.com/office/drawing/2010/main" w="9525">
                <a:solidFill>
                  <a:srgbClr val="000000"/>
                </a:solidFill>
                <a:round/>
                <a:headEnd/>
                <a:tailEnd/>
              </a14:hiddenLine>
            </a:ext>
          </a:extLst>
        </p:spPr>
      </p:pic>
      <p:sp>
        <p:nvSpPr>
          <p:cNvPr id="5" name="Tekstfelt 4">
            <a:extLst>
              <a:ext uri="{FF2B5EF4-FFF2-40B4-BE49-F238E27FC236}">
                <a16:creationId xmlns:a16="http://schemas.microsoft.com/office/drawing/2014/main" id="{B7986E6A-B4AD-47AC-BB58-DF51388E6CE3}"/>
              </a:ext>
            </a:extLst>
          </p:cNvPr>
          <p:cNvSpPr txBox="1"/>
          <p:nvPr userDrawn="1"/>
        </p:nvSpPr>
        <p:spPr>
          <a:xfrm>
            <a:off x="9388834" y="6400209"/>
            <a:ext cx="2358190" cy="230832"/>
          </a:xfrm>
          <a:prstGeom prst="rect">
            <a:avLst/>
          </a:prstGeom>
          <a:noFill/>
        </p:spPr>
        <p:txBody>
          <a:bodyPr wrap="square" rtlCol="0">
            <a:spAutoFit/>
          </a:bodyPr>
          <a:lstStyle/>
          <a:p>
            <a:pPr algn="r"/>
            <a:r>
              <a:rPr lang="da-DK" sz="900" dirty="0">
                <a:solidFill>
                  <a:srgbClr val="8B0304"/>
                </a:solidFill>
                <a:latin typeface="Merriweather Sans Light" pitchFamily="2" charset="0"/>
              </a:rPr>
              <a:t>Danmarks stærkeste lokalbank</a:t>
            </a:r>
          </a:p>
        </p:txBody>
      </p:sp>
      <p:sp>
        <p:nvSpPr>
          <p:cNvPr id="6" name="Rectangle 14">
            <a:extLst>
              <a:ext uri="{FF2B5EF4-FFF2-40B4-BE49-F238E27FC236}">
                <a16:creationId xmlns:a16="http://schemas.microsoft.com/office/drawing/2014/main" id="{841EC003-383F-4A56-8C46-8E8EC8D0E985}"/>
              </a:ext>
            </a:extLst>
          </p:cNvPr>
          <p:cNvSpPr/>
          <p:nvPr userDrawn="1"/>
        </p:nvSpPr>
        <p:spPr bwMode="auto">
          <a:xfrm>
            <a:off x="7264800" y="838355"/>
            <a:ext cx="4482000" cy="2730500"/>
          </a:xfrm>
          <a:prstGeom prst="rect">
            <a:avLst/>
          </a:prstGeom>
          <a:solidFill>
            <a:schemeClr val="bg1"/>
          </a:solidFill>
          <a:ln>
            <a:noFill/>
          </a:ln>
          <a:effectLst>
            <a:outerShdw blurRad="88900" dist="114300" dir="270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9" name="Titel 1">
            <a:extLst>
              <a:ext uri="{FF2B5EF4-FFF2-40B4-BE49-F238E27FC236}">
                <a16:creationId xmlns:a16="http://schemas.microsoft.com/office/drawing/2014/main" id="{99B24D78-2F46-475A-AA8C-F9B1463B1DBE}"/>
              </a:ext>
            </a:extLst>
          </p:cNvPr>
          <p:cNvSpPr>
            <a:spLocks noGrp="1"/>
          </p:cNvSpPr>
          <p:nvPr>
            <p:ph type="title"/>
          </p:nvPr>
        </p:nvSpPr>
        <p:spPr>
          <a:xfrm>
            <a:off x="593173" y="3960254"/>
            <a:ext cx="5994778" cy="1080000"/>
          </a:xfrm>
        </p:spPr>
        <p:txBody>
          <a:bodyPr>
            <a:noAutofit/>
          </a:bodyPr>
          <a:lstStyle>
            <a:lvl1pPr>
              <a:defRPr sz="3200">
                <a:solidFill>
                  <a:srgbClr val="00215A"/>
                </a:solidFill>
              </a:defRPr>
            </a:lvl1pPr>
          </a:lstStyle>
          <a:p>
            <a:r>
              <a:rPr lang="da-DK">
                <a:effectLst/>
                <a:latin typeface="Merriweather" pitchFamily="2" charset="77"/>
              </a:rPr>
              <a:t>Klik for at redigere titeltypografien i masteren</a:t>
            </a:r>
            <a:endParaRPr lang="da-DK" dirty="0">
              <a:effectLst/>
              <a:latin typeface="Merriweather" pitchFamily="2" charset="77"/>
            </a:endParaRPr>
          </a:p>
        </p:txBody>
      </p:sp>
      <p:sp>
        <p:nvSpPr>
          <p:cNvPr id="10" name="Pladsholder til indhold 2">
            <a:extLst>
              <a:ext uri="{FF2B5EF4-FFF2-40B4-BE49-F238E27FC236}">
                <a16:creationId xmlns:a16="http://schemas.microsoft.com/office/drawing/2014/main" id="{7DEE2A0A-4E36-455B-B701-24A1FC789B04}"/>
              </a:ext>
            </a:extLst>
          </p:cNvPr>
          <p:cNvSpPr>
            <a:spLocks noGrp="1"/>
          </p:cNvSpPr>
          <p:nvPr>
            <p:ph idx="1"/>
          </p:nvPr>
        </p:nvSpPr>
        <p:spPr>
          <a:xfrm>
            <a:off x="7578974" y="1207561"/>
            <a:ext cx="6549787" cy="3879660"/>
          </a:xfrm>
        </p:spPr>
        <p:txBody>
          <a:bodyPr/>
          <a:lstStyle>
            <a:lvl1pPr marL="285750" marR="0" indent="-285750" algn="l" defTabSz="914400" rtl="0" eaLnBrk="1" fontAlgn="auto" latinLnBrk="0" hangingPunct="1">
              <a:lnSpc>
                <a:spcPct val="100000"/>
              </a:lnSpc>
              <a:spcBef>
                <a:spcPts val="1800"/>
              </a:spcBef>
              <a:spcAft>
                <a:spcPts val="0"/>
              </a:spcAft>
              <a:buClr>
                <a:srgbClr val="8B0304"/>
              </a:buClr>
              <a:buSzPct val="130000"/>
              <a:buFont typeface="Arial" panose="020B0604020202020204" pitchFamily="34" charset="0"/>
              <a:buChar char="•"/>
              <a:tabLst/>
              <a:defRPr>
                <a:solidFill>
                  <a:schemeClr val="tx1"/>
                </a:solidFill>
              </a:defRPr>
            </a:lvl1pPr>
            <a:lvl2pPr marL="685800" marR="0" indent="-285750" algn="l" defTabSz="914400" rtl="0" eaLnBrk="1" fontAlgn="auto" latinLnBrk="0" hangingPunct="1">
              <a:lnSpc>
                <a:spcPct val="100000"/>
              </a:lnSpc>
              <a:spcBef>
                <a:spcPts val="1800"/>
              </a:spcBef>
              <a:spcAft>
                <a:spcPts val="0"/>
              </a:spcAft>
              <a:buClr>
                <a:srgbClr val="8B0304"/>
              </a:buClr>
              <a:buSzPct val="130000"/>
              <a:buFont typeface="Arial" panose="020B0604020202020204" pitchFamily="34" charset="0"/>
              <a:buChar char="•"/>
              <a:tabLst/>
              <a:defRPr>
                <a:solidFill>
                  <a:schemeClr val="tx1"/>
                </a:solidFill>
              </a:defRPr>
            </a:lvl2pPr>
            <a:lvl3pPr marL="1428750" indent="-285750">
              <a:buClr>
                <a:srgbClr val="8B0304"/>
              </a:buClr>
              <a:buFont typeface="Arial" panose="020B0604020202020204" pitchFamily="34" charset="0"/>
              <a:buChar char="•"/>
              <a:defRPr>
                <a:solidFill>
                  <a:schemeClr val="tx1"/>
                </a:solidFill>
              </a:defRPr>
            </a:lvl3pPr>
            <a:lvl4pPr marL="1885950" indent="-285750">
              <a:buClr>
                <a:srgbClr val="8B0304"/>
              </a:buClr>
              <a:buFont typeface="Arial" panose="020B0604020202020204" pitchFamily="34" charset="0"/>
              <a:buChar char="•"/>
              <a:defRPr>
                <a:solidFill>
                  <a:schemeClr val="tx1"/>
                </a:solidFill>
              </a:defRPr>
            </a:lvl4pPr>
            <a:lvl5pPr marL="2343150" indent="-285750">
              <a:buClr>
                <a:srgbClr val="8B0304"/>
              </a:buClr>
              <a:buFont typeface="Arial" panose="020B0604020202020204" pitchFamily="34" charset="0"/>
              <a:buChar cha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569209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os os får du">
    <p:spTree>
      <p:nvGrpSpPr>
        <p:cNvPr id="1" name=""/>
        <p:cNvGrpSpPr/>
        <p:nvPr/>
      </p:nvGrpSpPr>
      <p:grpSpPr>
        <a:xfrm>
          <a:off x="0" y="0"/>
          <a:ext cx="0" cy="0"/>
          <a:chOff x="0" y="0"/>
          <a:chExt cx="0" cy="0"/>
        </a:xfrm>
      </p:grpSpPr>
      <p:sp>
        <p:nvSpPr>
          <p:cNvPr id="4" name="Rectangle 38">
            <a:extLst>
              <a:ext uri="{FF2B5EF4-FFF2-40B4-BE49-F238E27FC236}">
                <a16:creationId xmlns:a16="http://schemas.microsoft.com/office/drawing/2014/main" id="{5746CEF0-F5FE-4792-83C0-8105F5B3F36B}"/>
              </a:ext>
            </a:extLst>
          </p:cNvPr>
          <p:cNvSpPr/>
          <p:nvPr userDrawn="1"/>
        </p:nvSpPr>
        <p:spPr>
          <a:xfrm>
            <a:off x="4984750" y="0"/>
            <a:ext cx="7207250" cy="4791075"/>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3" name="Pladsholder til billede 5">
            <a:extLst>
              <a:ext uri="{FF2B5EF4-FFF2-40B4-BE49-F238E27FC236}">
                <a16:creationId xmlns:a16="http://schemas.microsoft.com/office/drawing/2014/main" id="{95A78026-F6E4-495D-B041-83E1B77DB66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4990018" cy="6858000"/>
          </a:xfrm>
          <a:prstGeom prst="rect">
            <a:avLst/>
          </a:prstGeom>
        </p:spPr>
      </p:pic>
      <p:sp>
        <p:nvSpPr>
          <p:cNvPr id="5" name="Tekstfelt 4">
            <a:extLst>
              <a:ext uri="{FF2B5EF4-FFF2-40B4-BE49-F238E27FC236}">
                <a16:creationId xmlns:a16="http://schemas.microsoft.com/office/drawing/2014/main" id="{BD86C094-7481-430D-A3EC-F2AA35597264}"/>
              </a:ext>
            </a:extLst>
          </p:cNvPr>
          <p:cNvSpPr txBox="1"/>
          <p:nvPr userDrawn="1"/>
        </p:nvSpPr>
        <p:spPr>
          <a:xfrm>
            <a:off x="9388834" y="6400209"/>
            <a:ext cx="2358190" cy="230832"/>
          </a:xfrm>
          <a:prstGeom prst="rect">
            <a:avLst/>
          </a:prstGeom>
          <a:noFill/>
        </p:spPr>
        <p:txBody>
          <a:bodyPr wrap="square" rtlCol="0">
            <a:spAutoFit/>
          </a:bodyPr>
          <a:lstStyle/>
          <a:p>
            <a:pPr algn="r"/>
            <a:r>
              <a:rPr lang="da-DK" sz="900" dirty="0">
                <a:solidFill>
                  <a:srgbClr val="8B0304"/>
                </a:solidFill>
                <a:latin typeface="Merriweather Sans Light" pitchFamily="2" charset="0"/>
              </a:rPr>
              <a:t>Danmarks stærkeste lokalbank</a:t>
            </a:r>
          </a:p>
        </p:txBody>
      </p:sp>
      <p:sp>
        <p:nvSpPr>
          <p:cNvPr id="6" name="Rectangle 9">
            <a:extLst>
              <a:ext uri="{FF2B5EF4-FFF2-40B4-BE49-F238E27FC236}">
                <a16:creationId xmlns:a16="http://schemas.microsoft.com/office/drawing/2014/main" id="{4C3E9F36-F2F5-4344-A4B3-90F894C5F5DF}"/>
              </a:ext>
            </a:extLst>
          </p:cNvPr>
          <p:cNvSpPr/>
          <p:nvPr userDrawn="1"/>
        </p:nvSpPr>
        <p:spPr bwMode="auto">
          <a:xfrm>
            <a:off x="2749554" y="554038"/>
            <a:ext cx="5684518" cy="5749925"/>
          </a:xfrm>
          <a:prstGeom prst="rect">
            <a:avLst/>
          </a:prstGeom>
          <a:solidFill>
            <a:schemeClr val="bg1"/>
          </a:solidFill>
          <a:ln>
            <a:noFill/>
          </a:ln>
          <a:effectLst>
            <a:outerShdw blurRad="88900" dist="114300" dir="270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2" name="Titel 1">
            <a:extLst>
              <a:ext uri="{FF2B5EF4-FFF2-40B4-BE49-F238E27FC236}">
                <a16:creationId xmlns:a16="http://schemas.microsoft.com/office/drawing/2014/main" id="{959B61FD-87E6-43FA-BEF9-F514AD27A7E2}"/>
              </a:ext>
            </a:extLst>
          </p:cNvPr>
          <p:cNvSpPr>
            <a:spLocks noGrp="1"/>
          </p:cNvSpPr>
          <p:nvPr>
            <p:ph type="title"/>
          </p:nvPr>
        </p:nvSpPr>
        <p:spPr>
          <a:xfrm>
            <a:off x="8730019" y="1021042"/>
            <a:ext cx="2920620" cy="1080000"/>
          </a:xfrm>
        </p:spPr>
        <p:txBody>
          <a:bodyPr/>
          <a:lstStyle>
            <a:lvl1pPr algn="r">
              <a:defRPr/>
            </a:lvl1pPr>
          </a:lstStyle>
          <a:p>
            <a:r>
              <a:rPr lang="da-DK"/>
              <a:t>Klik for at redigere titeltypografien i masteren</a:t>
            </a:r>
            <a:endParaRPr lang="da-DK" dirty="0"/>
          </a:p>
        </p:txBody>
      </p:sp>
      <p:sp>
        <p:nvSpPr>
          <p:cNvPr id="9" name="Pladsholder til indhold 2">
            <a:extLst>
              <a:ext uri="{FF2B5EF4-FFF2-40B4-BE49-F238E27FC236}">
                <a16:creationId xmlns:a16="http://schemas.microsoft.com/office/drawing/2014/main" id="{E5F40DC2-54B3-491E-89E3-95EA6DD8B540}"/>
              </a:ext>
            </a:extLst>
          </p:cNvPr>
          <p:cNvSpPr>
            <a:spLocks noGrp="1"/>
          </p:cNvSpPr>
          <p:nvPr>
            <p:ph idx="1"/>
          </p:nvPr>
        </p:nvSpPr>
        <p:spPr>
          <a:xfrm>
            <a:off x="3216239" y="1021042"/>
            <a:ext cx="6549787" cy="3879660"/>
          </a:xfrm>
        </p:spPr>
        <p:txBody>
          <a:bodyPr/>
          <a:lstStyle>
            <a:lvl1pPr marL="285750" marR="0" indent="-285750" algn="l" defTabSz="914400" rtl="0" eaLnBrk="1" fontAlgn="auto" latinLnBrk="0" hangingPunct="1">
              <a:lnSpc>
                <a:spcPct val="100000"/>
              </a:lnSpc>
              <a:spcBef>
                <a:spcPts val="1800"/>
              </a:spcBef>
              <a:spcAft>
                <a:spcPts val="0"/>
              </a:spcAft>
              <a:buClr>
                <a:srgbClr val="8B0304"/>
              </a:buClr>
              <a:buSzPct val="130000"/>
              <a:buFont typeface="Arial" panose="020B0604020202020204" pitchFamily="34" charset="0"/>
              <a:buChar char="•"/>
              <a:tabLst/>
              <a:defRPr>
                <a:solidFill>
                  <a:schemeClr val="tx1"/>
                </a:solidFill>
              </a:defRPr>
            </a:lvl1pPr>
            <a:lvl2pPr marL="685800" marR="0" indent="-285750" algn="l" defTabSz="914400" rtl="0" eaLnBrk="1" fontAlgn="auto" latinLnBrk="0" hangingPunct="1">
              <a:lnSpc>
                <a:spcPct val="100000"/>
              </a:lnSpc>
              <a:spcBef>
                <a:spcPts val="1800"/>
              </a:spcBef>
              <a:spcAft>
                <a:spcPts val="0"/>
              </a:spcAft>
              <a:buClr>
                <a:srgbClr val="8B0304"/>
              </a:buClr>
              <a:buSzPct val="130000"/>
              <a:buFont typeface="Arial" panose="020B0604020202020204" pitchFamily="34" charset="0"/>
              <a:buChar char="•"/>
              <a:tabLst/>
              <a:defRPr>
                <a:solidFill>
                  <a:schemeClr val="tx1"/>
                </a:solidFill>
              </a:defRPr>
            </a:lvl2pPr>
            <a:lvl3pPr marL="1428750" indent="-285750">
              <a:buClr>
                <a:srgbClr val="8B0304"/>
              </a:buClr>
              <a:buFont typeface="Arial" panose="020B0604020202020204" pitchFamily="34" charset="0"/>
              <a:buChar char="•"/>
              <a:defRPr>
                <a:solidFill>
                  <a:schemeClr val="tx1"/>
                </a:solidFill>
              </a:defRPr>
            </a:lvl3pPr>
            <a:lvl4pPr marL="1885950" indent="-285750">
              <a:buClr>
                <a:srgbClr val="8B0304"/>
              </a:buClr>
              <a:buFont typeface="Arial" panose="020B0604020202020204" pitchFamily="34" charset="0"/>
              <a:buChar char="•"/>
              <a:defRPr>
                <a:solidFill>
                  <a:schemeClr val="tx1"/>
                </a:solidFill>
              </a:defRPr>
            </a:lvl4pPr>
            <a:lvl5pPr marL="2343150" indent="-285750">
              <a:buClr>
                <a:srgbClr val="8B0304"/>
              </a:buClr>
              <a:buFont typeface="Arial" panose="020B0604020202020204" pitchFamily="34" charset="0"/>
              <a:buChar cha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882279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rustpilot">
    <p:spTree>
      <p:nvGrpSpPr>
        <p:cNvPr id="1" name=""/>
        <p:cNvGrpSpPr/>
        <p:nvPr/>
      </p:nvGrpSpPr>
      <p:grpSpPr>
        <a:xfrm>
          <a:off x="0" y="0"/>
          <a:ext cx="0" cy="0"/>
          <a:chOff x="0" y="0"/>
          <a:chExt cx="0" cy="0"/>
        </a:xfrm>
      </p:grpSpPr>
      <p:sp>
        <p:nvSpPr>
          <p:cNvPr id="3" name="Rectangle 38">
            <a:extLst>
              <a:ext uri="{FF2B5EF4-FFF2-40B4-BE49-F238E27FC236}">
                <a16:creationId xmlns:a16="http://schemas.microsoft.com/office/drawing/2014/main" id="{B9A1D0D9-1DED-4586-825B-A11BD5E26C7D}"/>
              </a:ext>
            </a:extLst>
          </p:cNvPr>
          <p:cNvSpPr/>
          <p:nvPr userDrawn="1"/>
        </p:nvSpPr>
        <p:spPr>
          <a:xfrm>
            <a:off x="4984750" y="0"/>
            <a:ext cx="7207250" cy="4791075"/>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4" name="Rektangel 3">
            <a:extLst>
              <a:ext uri="{FF2B5EF4-FFF2-40B4-BE49-F238E27FC236}">
                <a16:creationId xmlns:a16="http://schemas.microsoft.com/office/drawing/2014/main" id="{852BAF1D-CC0D-4FCC-B02F-8EED043591A1}"/>
              </a:ext>
            </a:extLst>
          </p:cNvPr>
          <p:cNvSpPr/>
          <p:nvPr userDrawn="1"/>
        </p:nvSpPr>
        <p:spPr>
          <a:xfrm>
            <a:off x="-29712" y="0"/>
            <a:ext cx="5014462" cy="6858000"/>
          </a:xfrm>
          <a:prstGeom prst="rect">
            <a:avLst/>
          </a:prstGeom>
          <a:solidFill>
            <a:srgbClr val="0000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FEF12E83-5276-47B4-8906-24F0FCF1C3DC}"/>
              </a:ext>
            </a:extLst>
          </p:cNvPr>
          <p:cNvSpPr txBox="1"/>
          <p:nvPr userDrawn="1"/>
        </p:nvSpPr>
        <p:spPr>
          <a:xfrm>
            <a:off x="9388834" y="6400209"/>
            <a:ext cx="2358190" cy="230832"/>
          </a:xfrm>
          <a:prstGeom prst="rect">
            <a:avLst/>
          </a:prstGeom>
          <a:noFill/>
        </p:spPr>
        <p:txBody>
          <a:bodyPr wrap="square" rtlCol="0">
            <a:spAutoFit/>
          </a:bodyPr>
          <a:lstStyle/>
          <a:p>
            <a:pPr algn="r"/>
            <a:r>
              <a:rPr lang="da-DK" sz="900" dirty="0">
                <a:solidFill>
                  <a:srgbClr val="8B0304"/>
                </a:solidFill>
                <a:latin typeface="Merriweather Sans Light" pitchFamily="2" charset="0"/>
              </a:rPr>
              <a:t>Danmarks stærkeste lokalbank</a:t>
            </a:r>
          </a:p>
        </p:txBody>
      </p:sp>
      <p:pic>
        <p:nvPicPr>
          <p:cNvPr id="6" name="Billede 5">
            <a:extLst>
              <a:ext uri="{FF2B5EF4-FFF2-40B4-BE49-F238E27FC236}">
                <a16:creationId xmlns:a16="http://schemas.microsoft.com/office/drawing/2014/main" id="{1F5C84CB-D027-4867-AD56-86E5EE9EC5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9712" y="1350999"/>
            <a:ext cx="5014462" cy="594844"/>
          </a:xfrm>
          <a:prstGeom prst="rect">
            <a:avLst/>
          </a:prstGeom>
        </p:spPr>
      </p:pic>
      <p:grpSp>
        <p:nvGrpSpPr>
          <p:cNvPr id="7" name="Gruppe 6">
            <a:extLst>
              <a:ext uri="{FF2B5EF4-FFF2-40B4-BE49-F238E27FC236}">
                <a16:creationId xmlns:a16="http://schemas.microsoft.com/office/drawing/2014/main" id="{5DCDBDE0-3ACB-4B5F-9A8C-E56EF226D739}"/>
              </a:ext>
            </a:extLst>
          </p:cNvPr>
          <p:cNvGrpSpPr/>
          <p:nvPr userDrawn="1"/>
        </p:nvGrpSpPr>
        <p:grpSpPr>
          <a:xfrm>
            <a:off x="2307102" y="2021304"/>
            <a:ext cx="9884898" cy="3735977"/>
            <a:chOff x="2307102" y="2021304"/>
            <a:chExt cx="9884898" cy="3735977"/>
          </a:xfrm>
        </p:grpSpPr>
        <p:sp>
          <p:nvSpPr>
            <p:cNvPr id="8" name="Rectangle 9">
              <a:extLst>
                <a:ext uri="{FF2B5EF4-FFF2-40B4-BE49-F238E27FC236}">
                  <a16:creationId xmlns:a16="http://schemas.microsoft.com/office/drawing/2014/main" id="{E9FF682D-A77E-4BD8-BF9C-86AA73ADF081}"/>
                </a:ext>
              </a:extLst>
            </p:cNvPr>
            <p:cNvSpPr/>
            <p:nvPr userDrawn="1"/>
          </p:nvSpPr>
          <p:spPr bwMode="auto">
            <a:xfrm>
              <a:off x="2307102" y="2899144"/>
              <a:ext cx="9884898" cy="2858137"/>
            </a:xfrm>
            <a:prstGeom prst="rect">
              <a:avLst/>
            </a:prstGeom>
            <a:solidFill>
              <a:schemeClr val="bg1"/>
            </a:solidFill>
            <a:ln>
              <a:noFill/>
            </a:ln>
            <a:effectLst>
              <a:outerShdw blurRad="88900" dist="114300" dir="270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9" name="Billede 8" descr="Et billede, der indeholder tekst, skærmbillede, monitor&#10;&#10;Automatisk genereret beskrivelse">
              <a:extLst>
                <a:ext uri="{FF2B5EF4-FFF2-40B4-BE49-F238E27FC236}">
                  <a16:creationId xmlns:a16="http://schemas.microsoft.com/office/drawing/2014/main" id="{CE383FDC-E2FC-4985-B1EB-53609209379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7697757" y="3193046"/>
              <a:ext cx="4132176" cy="927723"/>
            </a:xfrm>
            <a:prstGeom prst="rect">
              <a:avLst/>
            </a:prstGeom>
          </p:spPr>
        </p:pic>
        <p:pic>
          <p:nvPicPr>
            <p:cNvPr id="10" name="Billede 9" descr="Et billede, der indeholder tekst&#10;&#10;Automatisk genereret beskrivelse">
              <a:extLst>
                <a:ext uri="{FF2B5EF4-FFF2-40B4-BE49-F238E27FC236}">
                  <a16:creationId xmlns:a16="http://schemas.microsoft.com/office/drawing/2014/main" id="{04530B84-112A-4A0F-BF60-66C60090724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7694510" y="4332933"/>
              <a:ext cx="4052514" cy="927723"/>
            </a:xfrm>
            <a:prstGeom prst="rect">
              <a:avLst/>
            </a:prstGeom>
          </p:spPr>
        </p:pic>
        <p:pic>
          <p:nvPicPr>
            <p:cNvPr id="11" name="Billede 10" descr="Et billede, der indeholder tekst&#10;&#10;Automatisk genereret beskrivelse">
              <a:extLst>
                <a:ext uri="{FF2B5EF4-FFF2-40B4-BE49-F238E27FC236}">
                  <a16:creationId xmlns:a16="http://schemas.microsoft.com/office/drawing/2014/main" id="{A8662404-871D-4B0C-A124-F33B4F953A2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2552812" y="3193046"/>
              <a:ext cx="4202408" cy="927724"/>
            </a:xfrm>
            <a:prstGeom prst="rect">
              <a:avLst/>
            </a:prstGeom>
          </p:spPr>
        </p:pic>
        <p:pic>
          <p:nvPicPr>
            <p:cNvPr id="12" name="Billede 11" descr="Et billede, der indeholder tekst, skærmbillede, monitor&#10;&#10;Automatisk genereret beskrivelse">
              <a:extLst>
                <a:ext uri="{FF2B5EF4-FFF2-40B4-BE49-F238E27FC236}">
                  <a16:creationId xmlns:a16="http://schemas.microsoft.com/office/drawing/2014/main" id="{970A2727-D038-43D3-8889-169A8877858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2618224" y="4320891"/>
              <a:ext cx="4052514" cy="1237506"/>
            </a:xfrm>
            <a:prstGeom prst="rect">
              <a:avLst/>
            </a:prstGeom>
          </p:spPr>
        </p:pic>
        <p:pic>
          <p:nvPicPr>
            <p:cNvPr id="13" name="Billede 12" descr="Et billede, der indeholder tekst, skærmbillede, indendørs&#10;&#10;Automatisk genereret beskrivelse">
              <a:extLst>
                <a:ext uri="{FF2B5EF4-FFF2-40B4-BE49-F238E27FC236}">
                  <a16:creationId xmlns:a16="http://schemas.microsoft.com/office/drawing/2014/main" id="{6B04505A-1726-49B8-89E7-96B2D560983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a:stretch/>
          </p:blipFill>
          <p:spPr>
            <a:xfrm>
              <a:off x="2307102" y="2021304"/>
              <a:ext cx="3544934" cy="927516"/>
            </a:xfrm>
            <a:prstGeom prst="rect">
              <a:avLst/>
            </a:prstGeom>
          </p:spPr>
        </p:pic>
      </p:grpSp>
      <p:sp>
        <p:nvSpPr>
          <p:cNvPr id="14" name="Titel 2">
            <a:extLst>
              <a:ext uri="{FF2B5EF4-FFF2-40B4-BE49-F238E27FC236}">
                <a16:creationId xmlns:a16="http://schemas.microsoft.com/office/drawing/2014/main" id="{4FE939C7-EB4B-4C82-9D0B-58DD914CB4BC}"/>
              </a:ext>
            </a:extLst>
          </p:cNvPr>
          <p:cNvSpPr txBox="1">
            <a:spLocks/>
          </p:cNvSpPr>
          <p:nvPr userDrawn="1"/>
        </p:nvSpPr>
        <p:spPr>
          <a:xfrm>
            <a:off x="5925879" y="1207376"/>
            <a:ext cx="5821145" cy="1080000"/>
          </a:xfrm>
          <a:prstGeom prst="rect">
            <a:avLst/>
          </a:prstGeom>
        </p:spPr>
        <p:txBody>
          <a:bodyPr/>
          <a:lstStyle>
            <a:lvl1pPr algn="l" defTabSz="914400" rtl="0" eaLnBrk="1" latinLnBrk="0" hangingPunct="1">
              <a:lnSpc>
                <a:spcPct val="90000"/>
              </a:lnSpc>
              <a:spcBef>
                <a:spcPct val="0"/>
              </a:spcBef>
              <a:buNone/>
              <a:defRPr sz="3200" b="1" i="0" kern="1200">
                <a:solidFill>
                  <a:srgbClr val="00215A"/>
                </a:solidFill>
                <a:latin typeface="Merriweather" pitchFamily="2" charset="77"/>
                <a:ea typeface="+mj-ea"/>
                <a:cs typeface="+mj-cs"/>
              </a:defRPr>
            </a:lvl1pPr>
          </a:lstStyle>
          <a:p>
            <a:pPr algn="r"/>
            <a:r>
              <a:rPr lang="da-DK" dirty="0">
                <a:solidFill>
                  <a:schemeClr val="tx1"/>
                </a:solidFill>
              </a:rPr>
              <a:t>Trustpilot - Anmeldelser</a:t>
            </a:r>
          </a:p>
        </p:txBody>
      </p:sp>
    </p:spTree>
    <p:extLst>
      <p:ext uri="{BB962C8B-B14F-4D97-AF65-F5344CB8AC3E}">
        <p14:creationId xmlns:p14="http://schemas.microsoft.com/office/powerpoint/2010/main" val="4011042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pic>
        <p:nvPicPr>
          <p:cNvPr id="6" name="Pladsholder til billede 14">
            <a:extLst>
              <a:ext uri="{FF2B5EF4-FFF2-40B4-BE49-F238E27FC236}">
                <a16:creationId xmlns:a16="http://schemas.microsoft.com/office/drawing/2014/main" id="{5B32FDB3-A020-45CA-B48C-B165F00B73E1}"/>
              </a:ext>
            </a:extLst>
          </p:cNvPr>
          <p:cNvPicPr>
            <a:picLocks noChangeAspect="1"/>
          </p:cNvPicPr>
          <p:nvPr userDrawn="1"/>
        </p:nvPicPr>
        <p:blipFill rotWithShape="1">
          <a:blip r:embed="rId2"/>
          <a:srcRect b="15606"/>
          <a:stretch/>
        </p:blipFill>
        <p:spPr>
          <a:xfrm>
            <a:off x="2824" y="0"/>
            <a:ext cx="12189176" cy="6858000"/>
          </a:xfrm>
          <a:prstGeom prst="rect">
            <a:avLst/>
          </a:prstGeom>
        </p:spPr>
      </p:pic>
      <p:sp>
        <p:nvSpPr>
          <p:cNvPr id="7" name="Rectangle 6">
            <a:extLst>
              <a:ext uri="{FF2B5EF4-FFF2-40B4-BE49-F238E27FC236}">
                <a16:creationId xmlns:a16="http://schemas.microsoft.com/office/drawing/2014/main" id="{0C1E1BF2-6A38-4BB2-B433-CF6A8B12D8FA}"/>
              </a:ext>
            </a:extLst>
          </p:cNvPr>
          <p:cNvSpPr/>
          <p:nvPr userDrawn="1"/>
        </p:nvSpPr>
        <p:spPr>
          <a:xfrm>
            <a:off x="865600" y="3565452"/>
            <a:ext cx="4292600" cy="3292548"/>
          </a:xfrm>
          <a:prstGeom prst="rect">
            <a:avLst/>
          </a:prstGeom>
          <a:solidFill>
            <a:schemeClr val="bg1"/>
          </a:solidFill>
          <a:ln>
            <a:noFill/>
          </a:ln>
          <a:effectLst>
            <a:outerShdw blurRad="88900" dist="114300" dir="270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0" name="Pladsholder til tekst 3">
            <a:extLst>
              <a:ext uri="{FF2B5EF4-FFF2-40B4-BE49-F238E27FC236}">
                <a16:creationId xmlns:a16="http://schemas.microsoft.com/office/drawing/2014/main" id="{5689A5EF-160D-49DF-B016-FA21CB6A5B3D}"/>
              </a:ext>
            </a:extLst>
          </p:cNvPr>
          <p:cNvSpPr>
            <a:spLocks noGrp="1"/>
          </p:cNvSpPr>
          <p:nvPr>
            <p:ph type="body" sz="quarter" idx="10" hasCustomPrompt="1"/>
          </p:nvPr>
        </p:nvSpPr>
        <p:spPr>
          <a:xfrm>
            <a:off x="1117415" y="3828147"/>
            <a:ext cx="4906386" cy="1079500"/>
          </a:xfrm>
        </p:spPr>
        <p:txBody>
          <a:bodyPr>
            <a:normAutofit/>
          </a:bodyPr>
          <a:lstStyle>
            <a:lvl1pPr marL="0" indent="0">
              <a:lnSpc>
                <a:spcPct val="90000"/>
              </a:lnSpc>
              <a:spcBef>
                <a:spcPts val="0"/>
              </a:spcBef>
              <a:buFontTx/>
              <a:buNone/>
              <a:defRPr sz="3200" b="1">
                <a:solidFill>
                  <a:srgbClr val="00215A"/>
                </a:solidFill>
                <a:latin typeface="Merriweather" panose="00000500000000000000" pitchFamily="2" charset="0"/>
              </a:defRPr>
            </a:lvl1pPr>
          </a:lstStyle>
          <a:p>
            <a:pPr lvl="0"/>
            <a:r>
              <a:rPr lang="da-DK" dirty="0"/>
              <a:t>Kort tekst</a:t>
            </a:r>
          </a:p>
        </p:txBody>
      </p:sp>
      <p:sp>
        <p:nvSpPr>
          <p:cNvPr id="11" name="Pladsholder til indhold 2">
            <a:extLst>
              <a:ext uri="{FF2B5EF4-FFF2-40B4-BE49-F238E27FC236}">
                <a16:creationId xmlns:a16="http://schemas.microsoft.com/office/drawing/2014/main" id="{15C18037-F04C-4440-8578-99E8BE92DCF4}"/>
              </a:ext>
            </a:extLst>
          </p:cNvPr>
          <p:cNvSpPr>
            <a:spLocks noGrp="1"/>
          </p:cNvSpPr>
          <p:nvPr>
            <p:ph idx="1"/>
          </p:nvPr>
        </p:nvSpPr>
        <p:spPr>
          <a:xfrm>
            <a:off x="1117414" y="4485312"/>
            <a:ext cx="3699609" cy="3790402"/>
          </a:xfrm>
        </p:spPr>
        <p:txBody>
          <a:bodyPr/>
          <a:lstStyle>
            <a:lvl1pPr marL="285750" marR="0" indent="-285750" algn="l" defTabSz="914400" rtl="0" eaLnBrk="1" fontAlgn="auto" latinLnBrk="0" hangingPunct="1">
              <a:lnSpc>
                <a:spcPct val="100000"/>
              </a:lnSpc>
              <a:spcBef>
                <a:spcPts val="1800"/>
              </a:spcBef>
              <a:spcAft>
                <a:spcPts val="0"/>
              </a:spcAft>
              <a:buClr>
                <a:srgbClr val="8B0304"/>
              </a:buClr>
              <a:buSzPct val="130000"/>
              <a:buFont typeface="Arial" panose="020B0604020202020204" pitchFamily="34" charset="0"/>
              <a:buChar char="•"/>
              <a:tabLst/>
              <a:defRPr>
                <a:solidFill>
                  <a:schemeClr val="tx1"/>
                </a:solidFill>
              </a:defRPr>
            </a:lvl1pPr>
            <a:lvl2pPr marL="685800" marR="0" indent="-285750" algn="l" defTabSz="914400" rtl="0" eaLnBrk="1" fontAlgn="auto" latinLnBrk="0" hangingPunct="1">
              <a:lnSpc>
                <a:spcPct val="100000"/>
              </a:lnSpc>
              <a:spcBef>
                <a:spcPts val="1800"/>
              </a:spcBef>
              <a:spcAft>
                <a:spcPts val="0"/>
              </a:spcAft>
              <a:buClr>
                <a:srgbClr val="8B0304"/>
              </a:buClr>
              <a:buSzPct val="130000"/>
              <a:buFont typeface="Arial" panose="020B0604020202020204" pitchFamily="34" charset="0"/>
              <a:buChar char="•"/>
              <a:tabLst/>
              <a:defRPr>
                <a:solidFill>
                  <a:schemeClr val="tx1"/>
                </a:solidFill>
              </a:defRPr>
            </a:lvl2pPr>
            <a:lvl3pPr marL="1428750" indent="-285750">
              <a:buClr>
                <a:srgbClr val="8B0304"/>
              </a:buClr>
              <a:buFont typeface="Arial" panose="020B0604020202020204" pitchFamily="34" charset="0"/>
              <a:buChar char="•"/>
              <a:defRPr>
                <a:solidFill>
                  <a:schemeClr val="tx1"/>
                </a:solidFill>
              </a:defRPr>
            </a:lvl3pPr>
            <a:lvl4pPr marL="1885950" indent="-285750">
              <a:buClr>
                <a:srgbClr val="8B0304"/>
              </a:buClr>
              <a:buFont typeface="Arial" panose="020B0604020202020204" pitchFamily="34" charset="0"/>
              <a:buChar char="•"/>
              <a:defRPr>
                <a:solidFill>
                  <a:schemeClr val="tx1"/>
                </a:solidFill>
              </a:defRPr>
            </a:lvl4pPr>
            <a:lvl5pPr marL="2343150" indent="-285750">
              <a:buClr>
                <a:srgbClr val="8B0304"/>
              </a:buClr>
              <a:buFont typeface="Arial" panose="020B0604020202020204" pitchFamily="34" charset="0"/>
              <a:buChar cha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074528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entreret 2">
    <p:spTree>
      <p:nvGrpSpPr>
        <p:cNvPr id="1" name=""/>
        <p:cNvGrpSpPr/>
        <p:nvPr/>
      </p:nvGrpSpPr>
      <p:grpSpPr>
        <a:xfrm>
          <a:off x="0" y="0"/>
          <a:ext cx="0" cy="0"/>
          <a:chOff x="0" y="0"/>
          <a:chExt cx="0" cy="0"/>
        </a:xfrm>
      </p:grpSpPr>
      <p:sp>
        <p:nvSpPr>
          <p:cNvPr id="6" name="Rectangle 20">
            <a:extLst>
              <a:ext uri="{FF2B5EF4-FFF2-40B4-BE49-F238E27FC236}">
                <a16:creationId xmlns:a16="http://schemas.microsoft.com/office/drawing/2014/main" id="{C5B27981-550B-41D0-ACE5-1F56E4D866D4}"/>
              </a:ext>
            </a:extLst>
          </p:cNvPr>
          <p:cNvSpPr/>
          <p:nvPr userDrawn="1"/>
        </p:nvSpPr>
        <p:spPr>
          <a:xfrm>
            <a:off x="0" y="0"/>
            <a:ext cx="12192000" cy="5282418"/>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8" name="Pladsholder til billede 12">
            <a:extLst>
              <a:ext uri="{FF2B5EF4-FFF2-40B4-BE49-F238E27FC236}">
                <a16:creationId xmlns:a16="http://schemas.microsoft.com/office/drawing/2014/main" id="{4FBE30E5-2A34-409E-AA5B-86F2444820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936915" y="-1"/>
            <a:ext cx="5264150" cy="6858001"/>
          </a:xfrm>
          <a:prstGeom prst="rect">
            <a:avLst/>
          </a:prstGeom>
        </p:spPr>
      </p:pic>
      <p:sp>
        <p:nvSpPr>
          <p:cNvPr id="9" name="Tekstfelt 8">
            <a:extLst>
              <a:ext uri="{FF2B5EF4-FFF2-40B4-BE49-F238E27FC236}">
                <a16:creationId xmlns:a16="http://schemas.microsoft.com/office/drawing/2014/main" id="{AA109CD4-1A68-4B59-B99D-A89548BE07CE}"/>
              </a:ext>
            </a:extLst>
          </p:cNvPr>
          <p:cNvSpPr txBox="1"/>
          <p:nvPr userDrawn="1"/>
        </p:nvSpPr>
        <p:spPr>
          <a:xfrm>
            <a:off x="9388834" y="6400209"/>
            <a:ext cx="2358190" cy="230832"/>
          </a:xfrm>
          <a:prstGeom prst="rect">
            <a:avLst/>
          </a:prstGeom>
          <a:noFill/>
        </p:spPr>
        <p:txBody>
          <a:bodyPr wrap="square" rtlCol="0">
            <a:spAutoFit/>
          </a:bodyPr>
          <a:lstStyle/>
          <a:p>
            <a:pPr algn="r"/>
            <a:r>
              <a:rPr lang="da-DK" sz="900" dirty="0">
                <a:solidFill>
                  <a:srgbClr val="8B0304"/>
                </a:solidFill>
                <a:latin typeface="Merriweather Sans Light" pitchFamily="2" charset="0"/>
              </a:rPr>
              <a:t>Danmarks stærkeste lokalbank</a:t>
            </a:r>
          </a:p>
        </p:txBody>
      </p:sp>
      <p:sp>
        <p:nvSpPr>
          <p:cNvPr id="10" name="Rectangle 14">
            <a:extLst>
              <a:ext uri="{FF2B5EF4-FFF2-40B4-BE49-F238E27FC236}">
                <a16:creationId xmlns:a16="http://schemas.microsoft.com/office/drawing/2014/main" id="{BB8E65A9-52BC-466B-9B03-A1009F2C1FE6}"/>
              </a:ext>
            </a:extLst>
          </p:cNvPr>
          <p:cNvSpPr/>
          <p:nvPr userDrawn="1"/>
        </p:nvSpPr>
        <p:spPr bwMode="auto">
          <a:xfrm>
            <a:off x="7610407" y="838354"/>
            <a:ext cx="4292600" cy="5276696"/>
          </a:xfrm>
          <a:prstGeom prst="rect">
            <a:avLst/>
          </a:prstGeom>
          <a:solidFill>
            <a:schemeClr val="bg1"/>
          </a:solidFill>
          <a:ln>
            <a:noFill/>
          </a:ln>
          <a:effectLst>
            <a:outerShdw blurRad="88900" dist="114300" dir="270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5" name="Pladsholder til tekst 3">
            <a:extLst>
              <a:ext uri="{FF2B5EF4-FFF2-40B4-BE49-F238E27FC236}">
                <a16:creationId xmlns:a16="http://schemas.microsoft.com/office/drawing/2014/main" id="{BE3F4CBD-0938-445C-B1FB-B7CA2F27854B}"/>
              </a:ext>
            </a:extLst>
          </p:cNvPr>
          <p:cNvSpPr>
            <a:spLocks noGrp="1"/>
          </p:cNvSpPr>
          <p:nvPr>
            <p:ph type="body" sz="quarter" idx="10"/>
          </p:nvPr>
        </p:nvSpPr>
        <p:spPr>
          <a:xfrm>
            <a:off x="840959" y="802448"/>
            <a:ext cx="3095956" cy="1079500"/>
          </a:xfrm>
        </p:spPr>
        <p:txBody>
          <a:bodyPr>
            <a:normAutofit/>
          </a:bodyPr>
          <a:lstStyle>
            <a:lvl1pPr marL="0" indent="0">
              <a:lnSpc>
                <a:spcPct val="90000"/>
              </a:lnSpc>
              <a:spcBef>
                <a:spcPts val="0"/>
              </a:spcBef>
              <a:buFontTx/>
              <a:buNone/>
              <a:defRPr sz="3200" b="1">
                <a:solidFill>
                  <a:srgbClr val="00215A"/>
                </a:solidFill>
                <a:latin typeface="Merriweather" panose="00000500000000000000" pitchFamily="2" charset="0"/>
              </a:defRPr>
            </a:lvl1pPr>
          </a:lstStyle>
          <a:p>
            <a:pPr lvl="0"/>
            <a:r>
              <a:rPr lang="da-DK"/>
              <a:t>Klik for at redigere teksttypografierne i masteren</a:t>
            </a:r>
          </a:p>
        </p:txBody>
      </p:sp>
      <p:sp>
        <p:nvSpPr>
          <p:cNvPr id="16" name="Pladsholder til indhold 2">
            <a:extLst>
              <a:ext uri="{FF2B5EF4-FFF2-40B4-BE49-F238E27FC236}">
                <a16:creationId xmlns:a16="http://schemas.microsoft.com/office/drawing/2014/main" id="{2DAFCD61-0A61-435D-9389-A485425477E1}"/>
              </a:ext>
            </a:extLst>
          </p:cNvPr>
          <p:cNvSpPr>
            <a:spLocks noGrp="1"/>
          </p:cNvSpPr>
          <p:nvPr>
            <p:ph idx="1"/>
          </p:nvPr>
        </p:nvSpPr>
        <p:spPr>
          <a:xfrm>
            <a:off x="7810304" y="1217238"/>
            <a:ext cx="4237200" cy="3790402"/>
          </a:xfrm>
        </p:spPr>
        <p:txBody>
          <a:bodyPr/>
          <a:lstStyle>
            <a:lvl1pPr marL="285750" marR="0" indent="-285750" algn="l" defTabSz="914400" rtl="0" eaLnBrk="1" fontAlgn="auto" latinLnBrk="0" hangingPunct="1">
              <a:lnSpc>
                <a:spcPct val="100000"/>
              </a:lnSpc>
              <a:spcBef>
                <a:spcPts val="1800"/>
              </a:spcBef>
              <a:spcAft>
                <a:spcPts val="0"/>
              </a:spcAft>
              <a:buClr>
                <a:srgbClr val="8B0304"/>
              </a:buClr>
              <a:buSzPct val="130000"/>
              <a:buFont typeface="Arial" panose="020B0604020202020204" pitchFamily="34" charset="0"/>
              <a:buChar char="•"/>
              <a:tabLst/>
              <a:defRPr>
                <a:solidFill>
                  <a:schemeClr val="tx1"/>
                </a:solidFill>
              </a:defRPr>
            </a:lvl1pPr>
            <a:lvl2pPr marL="685800" marR="0" indent="-285750" algn="l" defTabSz="914400" rtl="0" eaLnBrk="1" fontAlgn="auto" latinLnBrk="0" hangingPunct="1">
              <a:lnSpc>
                <a:spcPct val="100000"/>
              </a:lnSpc>
              <a:spcBef>
                <a:spcPts val="1800"/>
              </a:spcBef>
              <a:spcAft>
                <a:spcPts val="0"/>
              </a:spcAft>
              <a:buClr>
                <a:srgbClr val="8B0304"/>
              </a:buClr>
              <a:buSzPct val="130000"/>
              <a:buFont typeface="Arial" panose="020B0604020202020204" pitchFamily="34" charset="0"/>
              <a:buChar char="•"/>
              <a:tabLst/>
              <a:defRPr>
                <a:solidFill>
                  <a:schemeClr val="tx1"/>
                </a:solidFill>
              </a:defRPr>
            </a:lvl2pPr>
            <a:lvl3pPr marL="1428750" indent="-285750">
              <a:buClr>
                <a:srgbClr val="8B0304"/>
              </a:buClr>
              <a:buFont typeface="Arial" panose="020B0604020202020204" pitchFamily="34" charset="0"/>
              <a:buChar char="•"/>
              <a:defRPr>
                <a:solidFill>
                  <a:schemeClr val="tx1"/>
                </a:solidFill>
              </a:defRPr>
            </a:lvl3pPr>
            <a:lvl4pPr marL="1885950" indent="-285750">
              <a:buClr>
                <a:srgbClr val="8B0304"/>
              </a:buClr>
              <a:buFont typeface="Arial" panose="020B0604020202020204" pitchFamily="34" charset="0"/>
              <a:buChar char="•"/>
              <a:defRPr>
                <a:solidFill>
                  <a:schemeClr val="tx1"/>
                </a:solidFill>
              </a:defRPr>
            </a:lvl4pPr>
            <a:lvl5pPr marL="2343150" indent="-285750">
              <a:buClr>
                <a:srgbClr val="8B0304"/>
              </a:buClr>
              <a:buFont typeface="Arial" panose="020B0604020202020204" pitchFamily="34" charset="0"/>
              <a:buChar cha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566955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billeder">
    <p:spTree>
      <p:nvGrpSpPr>
        <p:cNvPr id="1" name=""/>
        <p:cNvGrpSpPr/>
        <p:nvPr/>
      </p:nvGrpSpPr>
      <p:grpSpPr>
        <a:xfrm>
          <a:off x="0" y="0"/>
          <a:ext cx="0" cy="0"/>
          <a:chOff x="0" y="0"/>
          <a:chExt cx="0" cy="0"/>
        </a:xfrm>
      </p:grpSpPr>
      <p:sp>
        <p:nvSpPr>
          <p:cNvPr id="6" name="Rectangle 38">
            <a:extLst>
              <a:ext uri="{FF2B5EF4-FFF2-40B4-BE49-F238E27FC236}">
                <a16:creationId xmlns:a16="http://schemas.microsoft.com/office/drawing/2014/main" id="{16616E69-0EF5-4306-9352-B385CBF813CF}"/>
              </a:ext>
            </a:extLst>
          </p:cNvPr>
          <p:cNvSpPr/>
          <p:nvPr userDrawn="1"/>
        </p:nvSpPr>
        <p:spPr>
          <a:xfrm>
            <a:off x="4231341" y="0"/>
            <a:ext cx="7960659" cy="5510306"/>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7" name="Pladsholder til billede 2">
            <a:extLst>
              <a:ext uri="{FF2B5EF4-FFF2-40B4-BE49-F238E27FC236}">
                <a16:creationId xmlns:a16="http://schemas.microsoft.com/office/drawing/2014/main" id="{0E0738B6-0048-4375-960B-BF8C80D5EF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3724275" y="0"/>
            <a:ext cx="5264150" cy="6858000"/>
          </a:xfrm>
          <a:custGeom>
            <a:avLst/>
            <a:gdLst>
              <a:gd name="T0" fmla="*/ 0 w 5264307"/>
              <a:gd name="T1" fmla="*/ 0 h 6858000"/>
              <a:gd name="T2" fmla="*/ 5264307 w 5264307"/>
              <a:gd name="T3" fmla="*/ 0 h 6858000"/>
              <a:gd name="T4" fmla="*/ 5264307 w 5264307"/>
              <a:gd name="T5" fmla="*/ 6858000 h 6858000"/>
              <a:gd name="T6" fmla="*/ 0 w 5264307"/>
              <a:gd name="T7" fmla="*/ 6858000 h 6858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64307" h="6858000">
                <a:moveTo>
                  <a:pt x="0" y="0"/>
                </a:moveTo>
                <a:lnTo>
                  <a:pt x="5264307" y="0"/>
                </a:lnTo>
                <a:lnTo>
                  <a:pt x="5264307" y="6858000"/>
                </a:lnTo>
                <a:lnTo>
                  <a:pt x="0" y="6858000"/>
                </a:lnTo>
                <a:lnTo>
                  <a:pt x="0" y="0"/>
                </a:lnTo>
                <a:close/>
              </a:path>
            </a:pathLst>
          </a:custGeom>
          <a:blipFill dpi="0" rotWithShape="0">
            <a:blip r:embed="rId3">
              <a:extLst>
                <a:ext uri="{28A0092B-C50C-407E-A947-70E740481C1C}">
                  <a14:useLocalDpi xmlns:a14="http://schemas.microsoft.com/office/drawing/2010/main" val="0"/>
                </a:ext>
              </a:extLst>
            </a:blip>
            <a:srcRect/>
            <a:tile tx="0" ty="0" sx="100000" sy="100000" flip="none" algn="tl"/>
          </a:blipFill>
          <a:extLst>
            <a:ext uri="{91240B29-F687-4F45-9708-019B960494DF}">
              <a14:hiddenLine xmlns:a14="http://schemas.microsoft.com/office/drawing/2010/main" w="9525">
                <a:solidFill>
                  <a:srgbClr val="000000"/>
                </a:solidFill>
                <a:round/>
                <a:headEnd/>
                <a:tailEnd/>
              </a14:hiddenLine>
            </a:ext>
          </a:extLst>
        </p:spPr>
      </p:pic>
      <p:pic>
        <p:nvPicPr>
          <p:cNvPr id="10" name="Pladsholder til billede 11">
            <a:extLst>
              <a:ext uri="{FF2B5EF4-FFF2-40B4-BE49-F238E27FC236}">
                <a16:creationId xmlns:a16="http://schemas.microsoft.com/office/drawing/2014/main" id="{8028DBC2-26DA-46EB-956D-5BCA6F0D0BD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74712" y="3866708"/>
            <a:ext cx="2325687" cy="2446167"/>
          </a:xfrm>
          <a:prstGeom prst="rect">
            <a:avLst/>
          </a:prstGeom>
          <a:solidFill>
            <a:srgbClr val="00215A"/>
          </a:solidFill>
        </p:spPr>
      </p:pic>
      <p:sp>
        <p:nvSpPr>
          <p:cNvPr id="11" name="Tekstfelt 10">
            <a:extLst>
              <a:ext uri="{FF2B5EF4-FFF2-40B4-BE49-F238E27FC236}">
                <a16:creationId xmlns:a16="http://schemas.microsoft.com/office/drawing/2014/main" id="{32857319-3609-4DA8-BE93-4F08941E3C62}"/>
              </a:ext>
            </a:extLst>
          </p:cNvPr>
          <p:cNvSpPr txBox="1"/>
          <p:nvPr userDrawn="1"/>
        </p:nvSpPr>
        <p:spPr>
          <a:xfrm>
            <a:off x="9388834" y="6400209"/>
            <a:ext cx="2358190" cy="230832"/>
          </a:xfrm>
          <a:prstGeom prst="rect">
            <a:avLst/>
          </a:prstGeom>
          <a:noFill/>
        </p:spPr>
        <p:txBody>
          <a:bodyPr wrap="square" rtlCol="0">
            <a:spAutoFit/>
          </a:bodyPr>
          <a:lstStyle/>
          <a:p>
            <a:pPr algn="r"/>
            <a:r>
              <a:rPr lang="da-DK" sz="900" dirty="0">
                <a:solidFill>
                  <a:srgbClr val="8B0304"/>
                </a:solidFill>
                <a:latin typeface="Merriweather Sans Light" pitchFamily="2" charset="0"/>
              </a:rPr>
              <a:t>Danmarks stærkeste lokalbank</a:t>
            </a:r>
          </a:p>
        </p:txBody>
      </p:sp>
      <p:sp>
        <p:nvSpPr>
          <p:cNvPr id="12" name="Rectangle 14">
            <a:extLst>
              <a:ext uri="{FF2B5EF4-FFF2-40B4-BE49-F238E27FC236}">
                <a16:creationId xmlns:a16="http://schemas.microsoft.com/office/drawing/2014/main" id="{BEA2574E-0408-4C93-A0B0-7752F8354D79}"/>
              </a:ext>
            </a:extLst>
          </p:cNvPr>
          <p:cNvSpPr/>
          <p:nvPr userDrawn="1"/>
        </p:nvSpPr>
        <p:spPr bwMode="auto">
          <a:xfrm>
            <a:off x="7610407" y="838354"/>
            <a:ext cx="4292600" cy="4387695"/>
          </a:xfrm>
          <a:prstGeom prst="rect">
            <a:avLst/>
          </a:prstGeom>
          <a:solidFill>
            <a:schemeClr val="bg1"/>
          </a:solidFill>
          <a:ln>
            <a:noFill/>
          </a:ln>
          <a:effectLst>
            <a:outerShdw blurRad="88900" dist="114300" dir="270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5" name="Pladsholder til tekst 3">
            <a:extLst>
              <a:ext uri="{FF2B5EF4-FFF2-40B4-BE49-F238E27FC236}">
                <a16:creationId xmlns:a16="http://schemas.microsoft.com/office/drawing/2014/main" id="{F4B44D80-E9D1-4098-96B4-F99569AD994B}"/>
              </a:ext>
            </a:extLst>
          </p:cNvPr>
          <p:cNvSpPr>
            <a:spLocks noGrp="1"/>
          </p:cNvSpPr>
          <p:nvPr>
            <p:ph type="body" sz="quarter" idx="10"/>
          </p:nvPr>
        </p:nvSpPr>
        <p:spPr>
          <a:xfrm>
            <a:off x="809693" y="802948"/>
            <a:ext cx="2765926" cy="1079500"/>
          </a:xfrm>
        </p:spPr>
        <p:txBody>
          <a:bodyPr>
            <a:normAutofit/>
          </a:bodyPr>
          <a:lstStyle>
            <a:lvl1pPr marL="0" indent="0">
              <a:lnSpc>
                <a:spcPct val="90000"/>
              </a:lnSpc>
              <a:spcBef>
                <a:spcPts val="0"/>
              </a:spcBef>
              <a:buFontTx/>
              <a:buNone/>
              <a:defRPr sz="3200" b="1">
                <a:solidFill>
                  <a:srgbClr val="00215A"/>
                </a:solidFill>
                <a:latin typeface="Merriweather" panose="00000500000000000000" pitchFamily="2" charset="0"/>
              </a:defRPr>
            </a:lvl1pPr>
          </a:lstStyle>
          <a:p>
            <a:pPr lvl="0"/>
            <a:r>
              <a:rPr lang="da-DK"/>
              <a:t>Klik for at redigere teksttypografierne i masteren</a:t>
            </a:r>
          </a:p>
        </p:txBody>
      </p:sp>
      <p:sp>
        <p:nvSpPr>
          <p:cNvPr id="16" name="Pladsholder til indhold 2">
            <a:extLst>
              <a:ext uri="{FF2B5EF4-FFF2-40B4-BE49-F238E27FC236}">
                <a16:creationId xmlns:a16="http://schemas.microsoft.com/office/drawing/2014/main" id="{032F8FBC-602A-459A-B0DB-0047116ACA0B}"/>
              </a:ext>
            </a:extLst>
          </p:cNvPr>
          <p:cNvSpPr>
            <a:spLocks noGrp="1"/>
          </p:cNvSpPr>
          <p:nvPr>
            <p:ph idx="1"/>
          </p:nvPr>
        </p:nvSpPr>
        <p:spPr>
          <a:xfrm>
            <a:off x="7815399" y="1204174"/>
            <a:ext cx="3699609" cy="3790402"/>
          </a:xfrm>
        </p:spPr>
        <p:txBody>
          <a:bodyPr/>
          <a:lstStyle>
            <a:lvl1pPr marL="285750" marR="0" indent="-285750" algn="l" defTabSz="914400" rtl="0" eaLnBrk="1" fontAlgn="auto" latinLnBrk="0" hangingPunct="1">
              <a:lnSpc>
                <a:spcPct val="100000"/>
              </a:lnSpc>
              <a:spcBef>
                <a:spcPts val="1800"/>
              </a:spcBef>
              <a:spcAft>
                <a:spcPts val="0"/>
              </a:spcAft>
              <a:buClr>
                <a:srgbClr val="8B0304"/>
              </a:buClr>
              <a:buSzPct val="130000"/>
              <a:buFont typeface="Arial" panose="020B0604020202020204" pitchFamily="34" charset="0"/>
              <a:buChar char="•"/>
              <a:tabLst/>
              <a:defRPr>
                <a:solidFill>
                  <a:schemeClr val="tx1"/>
                </a:solidFill>
              </a:defRPr>
            </a:lvl1pPr>
            <a:lvl2pPr marL="685800" marR="0" indent="-285750" algn="l" defTabSz="914400" rtl="0" eaLnBrk="1" fontAlgn="auto" latinLnBrk="0" hangingPunct="1">
              <a:lnSpc>
                <a:spcPct val="100000"/>
              </a:lnSpc>
              <a:spcBef>
                <a:spcPts val="1800"/>
              </a:spcBef>
              <a:spcAft>
                <a:spcPts val="0"/>
              </a:spcAft>
              <a:buClr>
                <a:srgbClr val="8B0304"/>
              </a:buClr>
              <a:buSzPct val="130000"/>
              <a:buFont typeface="Arial" panose="020B0604020202020204" pitchFamily="34" charset="0"/>
              <a:buChar char="•"/>
              <a:tabLst/>
              <a:defRPr>
                <a:solidFill>
                  <a:schemeClr val="tx1"/>
                </a:solidFill>
              </a:defRPr>
            </a:lvl2pPr>
            <a:lvl3pPr marL="1428750" indent="-285750">
              <a:buClr>
                <a:srgbClr val="8B0304"/>
              </a:buClr>
              <a:buFont typeface="Arial" panose="020B0604020202020204" pitchFamily="34" charset="0"/>
              <a:buChar char="•"/>
              <a:defRPr>
                <a:solidFill>
                  <a:schemeClr val="tx1"/>
                </a:solidFill>
              </a:defRPr>
            </a:lvl3pPr>
            <a:lvl4pPr marL="1885950" indent="-285750">
              <a:buClr>
                <a:srgbClr val="8B0304"/>
              </a:buClr>
              <a:buFont typeface="Arial" panose="020B0604020202020204" pitchFamily="34" charset="0"/>
              <a:buChar char="•"/>
              <a:defRPr>
                <a:solidFill>
                  <a:schemeClr val="tx1"/>
                </a:solidFill>
              </a:defRPr>
            </a:lvl4pPr>
            <a:lvl5pPr marL="2343150" indent="-285750">
              <a:buClr>
                <a:srgbClr val="8B0304"/>
              </a:buClr>
              <a:buFont typeface="Arial" panose="020B0604020202020204" pitchFamily="34" charset="0"/>
              <a:buChar cha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331069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øjre billede">
    <p:spTree>
      <p:nvGrpSpPr>
        <p:cNvPr id="1" name=""/>
        <p:cNvGrpSpPr/>
        <p:nvPr/>
      </p:nvGrpSpPr>
      <p:grpSpPr>
        <a:xfrm>
          <a:off x="0" y="0"/>
          <a:ext cx="0" cy="0"/>
          <a:chOff x="0" y="0"/>
          <a:chExt cx="0" cy="0"/>
        </a:xfrm>
      </p:grpSpPr>
      <p:sp>
        <p:nvSpPr>
          <p:cNvPr id="6" name="Rectangle 38">
            <a:extLst>
              <a:ext uri="{FF2B5EF4-FFF2-40B4-BE49-F238E27FC236}">
                <a16:creationId xmlns:a16="http://schemas.microsoft.com/office/drawing/2014/main" id="{0A497153-3997-4CAE-94F6-AAB2B3D033C6}"/>
              </a:ext>
            </a:extLst>
          </p:cNvPr>
          <p:cNvSpPr/>
          <p:nvPr userDrawn="1"/>
        </p:nvSpPr>
        <p:spPr>
          <a:xfrm>
            <a:off x="0" y="0"/>
            <a:ext cx="6569869" cy="6858000"/>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2" name="Titel 1">
            <a:extLst>
              <a:ext uri="{FF2B5EF4-FFF2-40B4-BE49-F238E27FC236}">
                <a16:creationId xmlns:a16="http://schemas.microsoft.com/office/drawing/2014/main" id="{4B5158F7-5B86-094D-A462-651796DD4BE2}"/>
              </a:ext>
            </a:extLst>
          </p:cNvPr>
          <p:cNvSpPr>
            <a:spLocks noGrp="1"/>
          </p:cNvSpPr>
          <p:nvPr>
            <p:ph type="title"/>
          </p:nvPr>
        </p:nvSpPr>
        <p:spPr>
          <a:xfrm>
            <a:off x="838200" y="802448"/>
            <a:ext cx="5396948" cy="1080000"/>
          </a:xfrm>
        </p:spPr>
        <p:txBody>
          <a:bodyPr/>
          <a:lstStyle>
            <a:lvl1pPr>
              <a:defRPr>
                <a:solidFill>
                  <a:srgbClr val="00215A"/>
                </a:solidFill>
              </a:defRPr>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43418F45-1556-A64E-B0B8-D5B812D251AD}"/>
              </a:ext>
            </a:extLst>
          </p:cNvPr>
          <p:cNvSpPr>
            <a:spLocks noGrp="1"/>
          </p:cNvSpPr>
          <p:nvPr>
            <p:ph idx="1"/>
          </p:nvPr>
        </p:nvSpPr>
        <p:spPr>
          <a:xfrm>
            <a:off x="838200" y="1918252"/>
            <a:ext cx="5396948" cy="4024800"/>
          </a:xfrm>
        </p:spPr>
        <p:txBody>
          <a:bodyPr/>
          <a:lstStyle>
            <a:lvl1pPr marL="285750" indent="-285750">
              <a:lnSpc>
                <a:spcPct val="100000"/>
              </a:lnSpc>
              <a:spcBef>
                <a:spcPts val="1800"/>
              </a:spcBef>
              <a:buClr>
                <a:srgbClr val="8B0304"/>
              </a:buClr>
              <a:buFont typeface="Arial" panose="020B0604020202020204" pitchFamily="34" charset="0"/>
              <a:buChar char="•"/>
              <a:defRPr/>
            </a:lvl1pPr>
            <a:lvl2pPr marL="742950" indent="-285750">
              <a:spcBef>
                <a:spcPts val="1800"/>
              </a:spcBef>
              <a:buClr>
                <a:srgbClr val="8B0304"/>
              </a:buClr>
              <a:buFont typeface="Arial" panose="020B0604020202020204" pitchFamily="34" charset="0"/>
              <a:buChar char="•"/>
              <a:defRPr/>
            </a:lvl2pPr>
            <a:lvl3pPr marL="1200150" indent="-285750">
              <a:spcBef>
                <a:spcPts val="1800"/>
              </a:spcBef>
              <a:buClr>
                <a:srgbClr val="8B0304"/>
              </a:buClr>
              <a:buFont typeface="Arial" panose="020B0604020202020204" pitchFamily="34" charset="0"/>
              <a:buChar char="•"/>
              <a:defRPr/>
            </a:lvl3pPr>
            <a:lvl4pPr marL="1657350" indent="-285750">
              <a:spcBef>
                <a:spcPts val="1800"/>
              </a:spcBef>
              <a:buClr>
                <a:srgbClr val="8B0304"/>
              </a:buClr>
              <a:buFont typeface="Arial" panose="020B0604020202020204" pitchFamily="34" charset="0"/>
              <a:buChar char="•"/>
              <a:defRPr/>
            </a:lvl4pPr>
            <a:lvl5pPr marL="2114550" indent="-285750">
              <a:spcBef>
                <a:spcPts val="1800"/>
              </a:spcBef>
              <a:buClr>
                <a:srgbClr val="8B0304"/>
              </a:buClr>
              <a:buFont typeface="Arial" panose="020B0604020202020204" pitchFamily="34" charset="0"/>
              <a:buChar char="•"/>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pic>
        <p:nvPicPr>
          <p:cNvPr id="5" name="Pladsholder til billede 5">
            <a:extLst>
              <a:ext uri="{FF2B5EF4-FFF2-40B4-BE49-F238E27FC236}">
                <a16:creationId xmlns:a16="http://schemas.microsoft.com/office/drawing/2014/main" id="{4B3F01B0-28A2-42DE-85EA-06058E6CDC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569869" y="0"/>
            <a:ext cx="5622131" cy="5386483"/>
          </a:xfrm>
          <a:prstGeom prst="rect">
            <a:avLst/>
          </a:prstGeom>
        </p:spPr>
      </p:pic>
      <p:sp>
        <p:nvSpPr>
          <p:cNvPr id="7" name="Tekstfelt 6">
            <a:extLst>
              <a:ext uri="{FF2B5EF4-FFF2-40B4-BE49-F238E27FC236}">
                <a16:creationId xmlns:a16="http://schemas.microsoft.com/office/drawing/2014/main" id="{A75FEB51-3630-430A-BEB2-7B11A462D197}"/>
              </a:ext>
            </a:extLst>
          </p:cNvPr>
          <p:cNvSpPr txBox="1"/>
          <p:nvPr userDrawn="1"/>
        </p:nvSpPr>
        <p:spPr>
          <a:xfrm>
            <a:off x="9388834" y="6400209"/>
            <a:ext cx="2358190" cy="230832"/>
          </a:xfrm>
          <a:prstGeom prst="rect">
            <a:avLst/>
          </a:prstGeom>
          <a:noFill/>
        </p:spPr>
        <p:txBody>
          <a:bodyPr wrap="square" rtlCol="0">
            <a:spAutoFit/>
          </a:bodyPr>
          <a:lstStyle/>
          <a:p>
            <a:pPr algn="r"/>
            <a:r>
              <a:rPr lang="da-DK" sz="900" dirty="0">
                <a:solidFill>
                  <a:srgbClr val="8B0304"/>
                </a:solidFill>
                <a:latin typeface="Merriweather Sans Light" pitchFamily="2" charset="0"/>
              </a:rPr>
              <a:t>Danmarks stærkeste lokalbank</a:t>
            </a:r>
          </a:p>
        </p:txBody>
      </p:sp>
    </p:spTree>
    <p:extLst>
      <p:ext uri="{BB962C8B-B14F-4D97-AF65-F5344CB8AC3E}">
        <p14:creationId xmlns:p14="http://schemas.microsoft.com/office/powerpoint/2010/main" val="2365855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nstre 2">
    <p:spTree>
      <p:nvGrpSpPr>
        <p:cNvPr id="1" name=""/>
        <p:cNvGrpSpPr/>
        <p:nvPr/>
      </p:nvGrpSpPr>
      <p:grpSpPr>
        <a:xfrm>
          <a:off x="0" y="0"/>
          <a:ext cx="0" cy="0"/>
          <a:chOff x="0" y="0"/>
          <a:chExt cx="0" cy="0"/>
        </a:xfrm>
      </p:grpSpPr>
      <p:sp>
        <p:nvSpPr>
          <p:cNvPr id="4" name="Rectangle 38">
            <a:extLst>
              <a:ext uri="{FF2B5EF4-FFF2-40B4-BE49-F238E27FC236}">
                <a16:creationId xmlns:a16="http://schemas.microsoft.com/office/drawing/2014/main" id="{32295B51-C953-4C6F-86DC-E8AF097FB75C}"/>
              </a:ext>
            </a:extLst>
          </p:cNvPr>
          <p:cNvSpPr/>
          <p:nvPr userDrawn="1"/>
        </p:nvSpPr>
        <p:spPr>
          <a:xfrm>
            <a:off x="4984750" y="0"/>
            <a:ext cx="7207250" cy="4791075"/>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6" name="Pladsholder til billede 13">
            <a:extLst>
              <a:ext uri="{FF2B5EF4-FFF2-40B4-BE49-F238E27FC236}">
                <a16:creationId xmlns:a16="http://schemas.microsoft.com/office/drawing/2014/main" id="{997F25DA-0DF1-450A-8377-27F1E20190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4984750" cy="6850760"/>
          </a:xfrm>
          <a:custGeom>
            <a:avLst/>
            <a:gdLst>
              <a:gd name="connsiteX0" fmla="*/ 0 w 4985488"/>
              <a:gd name="connsiteY0" fmla="*/ 0 h 6856988"/>
              <a:gd name="connsiteX1" fmla="*/ 4985488 w 4985488"/>
              <a:gd name="connsiteY1" fmla="*/ 0 h 6856988"/>
              <a:gd name="connsiteX2" fmla="*/ 4985488 w 4985488"/>
              <a:gd name="connsiteY2" fmla="*/ 6856988 h 6856988"/>
              <a:gd name="connsiteX3" fmla="*/ 0 w 4985488"/>
              <a:gd name="connsiteY3" fmla="*/ 6856988 h 6856988"/>
            </a:gdLst>
            <a:ahLst/>
            <a:cxnLst>
              <a:cxn ang="0">
                <a:pos x="connsiteX0" y="connsiteY0"/>
              </a:cxn>
              <a:cxn ang="0">
                <a:pos x="connsiteX1" y="connsiteY1"/>
              </a:cxn>
              <a:cxn ang="0">
                <a:pos x="connsiteX2" y="connsiteY2"/>
              </a:cxn>
              <a:cxn ang="0">
                <a:pos x="connsiteX3" y="connsiteY3"/>
              </a:cxn>
            </a:cxnLst>
            <a:rect l="l" t="t" r="r" b="b"/>
            <a:pathLst>
              <a:path w="4985488" h="6856988">
                <a:moveTo>
                  <a:pt x="0" y="0"/>
                </a:moveTo>
                <a:lnTo>
                  <a:pt x="4985488" y="0"/>
                </a:lnTo>
                <a:lnTo>
                  <a:pt x="4985488" y="6856988"/>
                </a:lnTo>
                <a:lnTo>
                  <a:pt x="0" y="6856988"/>
                </a:lnTo>
                <a:close/>
              </a:path>
            </a:pathLst>
          </a:custGeom>
          <a:pattFill prst="divot">
            <a:fgClr>
              <a:schemeClr val="accent1"/>
            </a:fgClr>
            <a:bgClr>
              <a:schemeClr val="bg1"/>
            </a:bgClr>
          </a:pattFill>
        </p:spPr>
      </p:pic>
      <p:sp>
        <p:nvSpPr>
          <p:cNvPr id="7" name="Titel 1">
            <a:extLst>
              <a:ext uri="{FF2B5EF4-FFF2-40B4-BE49-F238E27FC236}">
                <a16:creationId xmlns:a16="http://schemas.microsoft.com/office/drawing/2014/main" id="{357B08B0-0A14-430B-8870-458FEB8297D7}"/>
              </a:ext>
            </a:extLst>
          </p:cNvPr>
          <p:cNvSpPr>
            <a:spLocks noGrp="1"/>
          </p:cNvSpPr>
          <p:nvPr>
            <p:ph type="title"/>
          </p:nvPr>
        </p:nvSpPr>
        <p:spPr>
          <a:xfrm>
            <a:off x="5330092" y="1206994"/>
            <a:ext cx="6416932" cy="1080000"/>
          </a:xfrm>
        </p:spPr>
        <p:txBody>
          <a:bodyPr>
            <a:noAutofit/>
          </a:bodyPr>
          <a:lstStyle>
            <a:lvl1pPr algn="r">
              <a:defRPr sz="3200">
                <a:solidFill>
                  <a:srgbClr val="00215A"/>
                </a:solidFill>
              </a:defRPr>
            </a:lvl1pPr>
          </a:lstStyle>
          <a:p>
            <a:r>
              <a:rPr lang="da-DK">
                <a:effectLst/>
                <a:latin typeface="Merriweather" pitchFamily="2" charset="77"/>
              </a:rPr>
              <a:t>Klik for at redigere titeltypografien i masteren</a:t>
            </a:r>
            <a:endParaRPr lang="da-DK" dirty="0">
              <a:effectLst/>
              <a:latin typeface="Merriweather" pitchFamily="2" charset="77"/>
            </a:endParaRPr>
          </a:p>
        </p:txBody>
      </p:sp>
      <p:sp>
        <p:nvSpPr>
          <p:cNvPr id="9" name="Tekstfelt 8">
            <a:extLst>
              <a:ext uri="{FF2B5EF4-FFF2-40B4-BE49-F238E27FC236}">
                <a16:creationId xmlns:a16="http://schemas.microsoft.com/office/drawing/2014/main" id="{40485E02-2F2D-4621-98E1-1BB8AC6B0DB4}"/>
              </a:ext>
            </a:extLst>
          </p:cNvPr>
          <p:cNvSpPr txBox="1"/>
          <p:nvPr userDrawn="1"/>
        </p:nvSpPr>
        <p:spPr>
          <a:xfrm>
            <a:off x="9388834" y="6400209"/>
            <a:ext cx="2358190" cy="230832"/>
          </a:xfrm>
          <a:prstGeom prst="rect">
            <a:avLst/>
          </a:prstGeom>
          <a:noFill/>
        </p:spPr>
        <p:txBody>
          <a:bodyPr wrap="square" rtlCol="0">
            <a:spAutoFit/>
          </a:bodyPr>
          <a:lstStyle/>
          <a:p>
            <a:pPr algn="r"/>
            <a:r>
              <a:rPr lang="da-DK" sz="900" dirty="0">
                <a:solidFill>
                  <a:srgbClr val="8B0304"/>
                </a:solidFill>
                <a:latin typeface="Merriweather Sans Light" pitchFamily="2" charset="0"/>
              </a:rPr>
              <a:t>Danmarks stærkeste lokalbank</a:t>
            </a:r>
          </a:p>
        </p:txBody>
      </p:sp>
      <p:sp>
        <p:nvSpPr>
          <p:cNvPr id="11" name="Rectangle 9">
            <a:extLst>
              <a:ext uri="{FF2B5EF4-FFF2-40B4-BE49-F238E27FC236}">
                <a16:creationId xmlns:a16="http://schemas.microsoft.com/office/drawing/2014/main" id="{FCC63AFB-B7DD-4AE3-8C70-D300ED883B1B}"/>
              </a:ext>
            </a:extLst>
          </p:cNvPr>
          <p:cNvSpPr/>
          <p:nvPr userDrawn="1"/>
        </p:nvSpPr>
        <p:spPr bwMode="auto">
          <a:xfrm>
            <a:off x="2307102" y="3383968"/>
            <a:ext cx="9884898" cy="2373313"/>
          </a:xfrm>
          <a:prstGeom prst="rect">
            <a:avLst/>
          </a:prstGeom>
          <a:solidFill>
            <a:schemeClr val="bg1"/>
          </a:solidFill>
          <a:ln>
            <a:noFill/>
          </a:ln>
          <a:effectLst>
            <a:outerShdw blurRad="88900" dist="114300" dir="270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8" name="Pladsholder til indhold 2">
            <a:extLst>
              <a:ext uri="{FF2B5EF4-FFF2-40B4-BE49-F238E27FC236}">
                <a16:creationId xmlns:a16="http://schemas.microsoft.com/office/drawing/2014/main" id="{B89A7E81-70D0-4C40-BE0A-6EB8978BB4D6}"/>
              </a:ext>
            </a:extLst>
          </p:cNvPr>
          <p:cNvSpPr>
            <a:spLocks noGrp="1"/>
          </p:cNvSpPr>
          <p:nvPr>
            <p:ph idx="1"/>
          </p:nvPr>
        </p:nvSpPr>
        <p:spPr>
          <a:xfrm>
            <a:off x="2678621" y="3755805"/>
            <a:ext cx="2610072" cy="1742952"/>
          </a:xfrm>
        </p:spPr>
        <p:txBody>
          <a:bodyPr/>
          <a:lstStyle>
            <a:lvl1pPr marL="285750" marR="0" indent="-285750" algn="l" defTabSz="914400" rtl="0" eaLnBrk="1" fontAlgn="auto" latinLnBrk="0" hangingPunct="1">
              <a:lnSpc>
                <a:spcPct val="100000"/>
              </a:lnSpc>
              <a:spcBef>
                <a:spcPts val="1800"/>
              </a:spcBef>
              <a:spcAft>
                <a:spcPts val="0"/>
              </a:spcAft>
              <a:buClr>
                <a:srgbClr val="8B0304"/>
              </a:buClr>
              <a:buSzPct val="130000"/>
              <a:buFont typeface="Arial" panose="020B0604020202020204" pitchFamily="34" charset="0"/>
              <a:buChar char="•"/>
              <a:tabLst/>
              <a:defRPr>
                <a:solidFill>
                  <a:schemeClr val="tx1"/>
                </a:solidFill>
              </a:defRPr>
            </a:lvl1pPr>
            <a:lvl2pPr marL="685800" marR="0" indent="-285750" algn="l" defTabSz="914400" rtl="0" eaLnBrk="1" fontAlgn="auto" latinLnBrk="0" hangingPunct="1">
              <a:lnSpc>
                <a:spcPct val="100000"/>
              </a:lnSpc>
              <a:spcBef>
                <a:spcPts val="1800"/>
              </a:spcBef>
              <a:spcAft>
                <a:spcPts val="0"/>
              </a:spcAft>
              <a:buClr>
                <a:srgbClr val="8B0304"/>
              </a:buClr>
              <a:buSzPct val="130000"/>
              <a:buFont typeface="Arial" panose="020B0604020202020204" pitchFamily="34" charset="0"/>
              <a:buChar char="•"/>
              <a:tabLst/>
              <a:defRPr>
                <a:solidFill>
                  <a:schemeClr val="tx1"/>
                </a:solidFill>
              </a:defRPr>
            </a:lvl2pPr>
            <a:lvl3pPr marL="1428750" indent="-285750">
              <a:buClr>
                <a:srgbClr val="8B0304"/>
              </a:buClr>
              <a:buFont typeface="Arial" panose="020B0604020202020204" pitchFamily="34" charset="0"/>
              <a:buChar char="•"/>
              <a:defRPr>
                <a:solidFill>
                  <a:schemeClr val="tx1"/>
                </a:solidFill>
              </a:defRPr>
            </a:lvl3pPr>
            <a:lvl4pPr marL="1885950" indent="-285750">
              <a:buClr>
                <a:srgbClr val="8B0304"/>
              </a:buClr>
              <a:buFont typeface="Arial" panose="020B0604020202020204" pitchFamily="34" charset="0"/>
              <a:buChar char="•"/>
              <a:defRPr>
                <a:solidFill>
                  <a:schemeClr val="tx1"/>
                </a:solidFill>
              </a:defRPr>
            </a:lvl4pPr>
            <a:lvl5pPr marL="2343150" indent="-285750">
              <a:buClr>
                <a:srgbClr val="8B0304"/>
              </a:buClr>
              <a:buFont typeface="Arial" panose="020B0604020202020204" pitchFamily="34" charset="0"/>
              <a:buChar cha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Pladsholder til indhold 2">
            <a:extLst>
              <a:ext uri="{FF2B5EF4-FFF2-40B4-BE49-F238E27FC236}">
                <a16:creationId xmlns:a16="http://schemas.microsoft.com/office/drawing/2014/main" id="{B6567840-F07C-4A9E-8C86-4DAB308FE8D6}"/>
              </a:ext>
            </a:extLst>
          </p:cNvPr>
          <p:cNvSpPr>
            <a:spLocks noGrp="1"/>
          </p:cNvSpPr>
          <p:nvPr>
            <p:ph idx="10"/>
          </p:nvPr>
        </p:nvSpPr>
        <p:spPr>
          <a:xfrm>
            <a:off x="5729784" y="3755805"/>
            <a:ext cx="2610072" cy="1742952"/>
          </a:xfrm>
        </p:spPr>
        <p:txBody>
          <a:bodyPr/>
          <a:lstStyle>
            <a:lvl1pPr marL="285750" marR="0" indent="-285750" algn="l" defTabSz="914400" rtl="0" eaLnBrk="1" fontAlgn="auto" latinLnBrk="0" hangingPunct="1">
              <a:lnSpc>
                <a:spcPct val="100000"/>
              </a:lnSpc>
              <a:spcBef>
                <a:spcPts val="1800"/>
              </a:spcBef>
              <a:spcAft>
                <a:spcPts val="0"/>
              </a:spcAft>
              <a:buClr>
                <a:srgbClr val="8B0304"/>
              </a:buClr>
              <a:buSzPct val="130000"/>
              <a:buFont typeface="Arial" panose="020B0604020202020204" pitchFamily="34" charset="0"/>
              <a:buChar char="•"/>
              <a:tabLst/>
              <a:defRPr>
                <a:solidFill>
                  <a:schemeClr val="tx1"/>
                </a:solidFill>
              </a:defRPr>
            </a:lvl1pPr>
            <a:lvl2pPr marL="685800" marR="0" indent="-285750" algn="l" defTabSz="914400" rtl="0" eaLnBrk="1" fontAlgn="auto" latinLnBrk="0" hangingPunct="1">
              <a:lnSpc>
                <a:spcPct val="100000"/>
              </a:lnSpc>
              <a:spcBef>
                <a:spcPts val="1800"/>
              </a:spcBef>
              <a:spcAft>
                <a:spcPts val="0"/>
              </a:spcAft>
              <a:buClr>
                <a:srgbClr val="8B0304"/>
              </a:buClr>
              <a:buSzPct val="130000"/>
              <a:buFont typeface="Arial" panose="020B0604020202020204" pitchFamily="34" charset="0"/>
              <a:buChar char="•"/>
              <a:tabLst/>
              <a:defRPr>
                <a:solidFill>
                  <a:schemeClr val="tx1"/>
                </a:solidFill>
              </a:defRPr>
            </a:lvl2pPr>
            <a:lvl3pPr marL="1428750" indent="-285750">
              <a:buClr>
                <a:srgbClr val="8B0304"/>
              </a:buClr>
              <a:buFont typeface="Arial" panose="020B0604020202020204" pitchFamily="34" charset="0"/>
              <a:buChar char="•"/>
              <a:defRPr>
                <a:solidFill>
                  <a:schemeClr val="tx1"/>
                </a:solidFill>
              </a:defRPr>
            </a:lvl3pPr>
            <a:lvl4pPr marL="1885950" indent="-285750">
              <a:buClr>
                <a:srgbClr val="8B0304"/>
              </a:buClr>
              <a:buFont typeface="Arial" panose="020B0604020202020204" pitchFamily="34" charset="0"/>
              <a:buChar char="•"/>
              <a:defRPr>
                <a:solidFill>
                  <a:schemeClr val="tx1"/>
                </a:solidFill>
              </a:defRPr>
            </a:lvl4pPr>
            <a:lvl5pPr marL="2343150" indent="-285750">
              <a:buClr>
                <a:srgbClr val="8B0304"/>
              </a:buClr>
              <a:buFont typeface="Arial" panose="020B0604020202020204" pitchFamily="34" charset="0"/>
              <a:buChar cha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2" name="Pladsholder til indhold 2">
            <a:extLst>
              <a:ext uri="{FF2B5EF4-FFF2-40B4-BE49-F238E27FC236}">
                <a16:creationId xmlns:a16="http://schemas.microsoft.com/office/drawing/2014/main" id="{0D7B26D3-5B1A-4121-9D26-84546E4228D9}"/>
              </a:ext>
            </a:extLst>
          </p:cNvPr>
          <p:cNvSpPr>
            <a:spLocks noGrp="1"/>
          </p:cNvSpPr>
          <p:nvPr>
            <p:ph idx="11"/>
          </p:nvPr>
        </p:nvSpPr>
        <p:spPr>
          <a:xfrm>
            <a:off x="8780947" y="3755805"/>
            <a:ext cx="2610072" cy="1742952"/>
          </a:xfrm>
        </p:spPr>
        <p:txBody>
          <a:bodyPr/>
          <a:lstStyle>
            <a:lvl1pPr marL="285750" marR="0" indent="-285750" algn="l" defTabSz="914400" rtl="0" eaLnBrk="1" fontAlgn="auto" latinLnBrk="0" hangingPunct="1">
              <a:lnSpc>
                <a:spcPct val="100000"/>
              </a:lnSpc>
              <a:spcBef>
                <a:spcPts val="1800"/>
              </a:spcBef>
              <a:spcAft>
                <a:spcPts val="0"/>
              </a:spcAft>
              <a:buClr>
                <a:srgbClr val="8B0304"/>
              </a:buClr>
              <a:buSzPct val="130000"/>
              <a:buFont typeface="Arial" panose="020B0604020202020204" pitchFamily="34" charset="0"/>
              <a:buChar char="•"/>
              <a:tabLst/>
              <a:defRPr>
                <a:solidFill>
                  <a:schemeClr val="tx1"/>
                </a:solidFill>
              </a:defRPr>
            </a:lvl1pPr>
            <a:lvl2pPr marL="685800" marR="0" indent="-285750" algn="l" defTabSz="914400" rtl="0" eaLnBrk="1" fontAlgn="auto" latinLnBrk="0" hangingPunct="1">
              <a:lnSpc>
                <a:spcPct val="100000"/>
              </a:lnSpc>
              <a:spcBef>
                <a:spcPts val="1800"/>
              </a:spcBef>
              <a:spcAft>
                <a:spcPts val="0"/>
              </a:spcAft>
              <a:buClr>
                <a:srgbClr val="8B0304"/>
              </a:buClr>
              <a:buSzPct val="130000"/>
              <a:buFont typeface="Arial" panose="020B0604020202020204" pitchFamily="34" charset="0"/>
              <a:buChar char="•"/>
              <a:tabLst/>
              <a:defRPr>
                <a:solidFill>
                  <a:schemeClr val="tx1"/>
                </a:solidFill>
              </a:defRPr>
            </a:lvl2pPr>
            <a:lvl3pPr marL="1428750" indent="-285750">
              <a:buClr>
                <a:srgbClr val="8B0304"/>
              </a:buClr>
              <a:buFont typeface="Arial" panose="020B0604020202020204" pitchFamily="34" charset="0"/>
              <a:buChar char="•"/>
              <a:defRPr>
                <a:solidFill>
                  <a:schemeClr val="tx1"/>
                </a:solidFill>
              </a:defRPr>
            </a:lvl3pPr>
            <a:lvl4pPr marL="1885950" indent="-285750">
              <a:buClr>
                <a:srgbClr val="8B0304"/>
              </a:buClr>
              <a:buFont typeface="Arial" panose="020B0604020202020204" pitchFamily="34" charset="0"/>
              <a:buChar char="•"/>
              <a:defRPr>
                <a:solidFill>
                  <a:schemeClr val="tx1"/>
                </a:solidFill>
              </a:defRPr>
            </a:lvl4pPr>
            <a:lvl5pPr marL="2343150" indent="-285750">
              <a:buClr>
                <a:srgbClr val="8B0304"/>
              </a:buClr>
              <a:buFont typeface="Arial" panose="020B0604020202020204" pitchFamily="34" charset="0"/>
              <a:buChar cha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047287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nstre ramme">
    <p:spTree>
      <p:nvGrpSpPr>
        <p:cNvPr id="1" name=""/>
        <p:cNvGrpSpPr/>
        <p:nvPr/>
      </p:nvGrpSpPr>
      <p:grpSpPr>
        <a:xfrm>
          <a:off x="0" y="0"/>
          <a:ext cx="0" cy="0"/>
          <a:chOff x="0" y="0"/>
          <a:chExt cx="0" cy="0"/>
        </a:xfrm>
      </p:grpSpPr>
      <p:sp>
        <p:nvSpPr>
          <p:cNvPr id="4" name="Rectangle 20">
            <a:extLst>
              <a:ext uri="{FF2B5EF4-FFF2-40B4-BE49-F238E27FC236}">
                <a16:creationId xmlns:a16="http://schemas.microsoft.com/office/drawing/2014/main" id="{A61AF7A0-772D-4E56-AC69-B86798D8DCAB}"/>
              </a:ext>
            </a:extLst>
          </p:cNvPr>
          <p:cNvSpPr/>
          <p:nvPr userDrawn="1"/>
        </p:nvSpPr>
        <p:spPr>
          <a:xfrm>
            <a:off x="0" y="539826"/>
            <a:ext cx="11655846" cy="4742591"/>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6" name="Titel 1">
            <a:extLst>
              <a:ext uri="{FF2B5EF4-FFF2-40B4-BE49-F238E27FC236}">
                <a16:creationId xmlns:a16="http://schemas.microsoft.com/office/drawing/2014/main" id="{A0563DAA-BA7B-46A0-9BB6-A51C0BB24272}"/>
              </a:ext>
            </a:extLst>
          </p:cNvPr>
          <p:cNvSpPr>
            <a:spLocks noGrp="1"/>
          </p:cNvSpPr>
          <p:nvPr>
            <p:ph type="title"/>
          </p:nvPr>
        </p:nvSpPr>
        <p:spPr>
          <a:xfrm>
            <a:off x="5244947" y="1121938"/>
            <a:ext cx="6142068" cy="1080000"/>
          </a:xfrm>
        </p:spPr>
        <p:txBody>
          <a:bodyPr>
            <a:noAutofit/>
          </a:bodyPr>
          <a:lstStyle>
            <a:lvl1pPr>
              <a:defRPr sz="3200">
                <a:solidFill>
                  <a:srgbClr val="00215A"/>
                </a:solidFill>
              </a:defRPr>
            </a:lvl1pPr>
          </a:lstStyle>
          <a:p>
            <a:r>
              <a:rPr lang="da-DK">
                <a:effectLst/>
                <a:latin typeface="Merriweather" pitchFamily="2" charset="77"/>
              </a:rPr>
              <a:t>Klik for at redigere titeltypografien i masteren</a:t>
            </a:r>
            <a:endParaRPr lang="da-DK" dirty="0">
              <a:effectLst/>
              <a:latin typeface="Merriweather" pitchFamily="2" charset="77"/>
            </a:endParaRPr>
          </a:p>
        </p:txBody>
      </p:sp>
      <p:sp>
        <p:nvSpPr>
          <p:cNvPr id="7" name="Pladsholder til indhold 2">
            <a:extLst>
              <a:ext uri="{FF2B5EF4-FFF2-40B4-BE49-F238E27FC236}">
                <a16:creationId xmlns:a16="http://schemas.microsoft.com/office/drawing/2014/main" id="{DD195BA4-2CF7-44D8-944E-C56D5FED82DE}"/>
              </a:ext>
            </a:extLst>
          </p:cNvPr>
          <p:cNvSpPr>
            <a:spLocks noGrp="1"/>
          </p:cNvSpPr>
          <p:nvPr>
            <p:ph idx="1"/>
          </p:nvPr>
        </p:nvSpPr>
        <p:spPr>
          <a:xfrm>
            <a:off x="5244947" y="2472140"/>
            <a:ext cx="7442811" cy="3790402"/>
          </a:xfrm>
        </p:spPr>
        <p:txBody>
          <a:bodyPr/>
          <a:lstStyle>
            <a:lvl1pPr marL="285750" marR="0" indent="-285750" algn="l" defTabSz="914400" rtl="0" eaLnBrk="1" fontAlgn="auto" latinLnBrk="0" hangingPunct="1">
              <a:lnSpc>
                <a:spcPct val="100000"/>
              </a:lnSpc>
              <a:spcBef>
                <a:spcPts val="1800"/>
              </a:spcBef>
              <a:spcAft>
                <a:spcPts val="0"/>
              </a:spcAft>
              <a:buClr>
                <a:srgbClr val="8B0304"/>
              </a:buClr>
              <a:buSzPct val="130000"/>
              <a:buFont typeface="Arial" panose="020B0604020202020204" pitchFamily="34" charset="0"/>
              <a:buChar char="•"/>
              <a:tabLst/>
              <a:defRPr>
                <a:solidFill>
                  <a:schemeClr val="tx1"/>
                </a:solidFill>
              </a:defRPr>
            </a:lvl1pPr>
            <a:lvl2pPr marL="685800" marR="0" indent="-285750" algn="l" defTabSz="914400" rtl="0" eaLnBrk="1" fontAlgn="auto" latinLnBrk="0" hangingPunct="1">
              <a:lnSpc>
                <a:spcPct val="100000"/>
              </a:lnSpc>
              <a:spcBef>
                <a:spcPts val="1800"/>
              </a:spcBef>
              <a:spcAft>
                <a:spcPts val="0"/>
              </a:spcAft>
              <a:buClr>
                <a:srgbClr val="8B0304"/>
              </a:buClr>
              <a:buSzPct val="130000"/>
              <a:buFont typeface="Arial" panose="020B0604020202020204" pitchFamily="34" charset="0"/>
              <a:buChar char="•"/>
              <a:tabLst/>
              <a:defRPr>
                <a:solidFill>
                  <a:schemeClr val="tx1"/>
                </a:solidFill>
              </a:defRPr>
            </a:lvl2pPr>
            <a:lvl3pPr marL="1428750" indent="-285750">
              <a:buClr>
                <a:srgbClr val="8B0304"/>
              </a:buClr>
              <a:buFont typeface="Arial" panose="020B0604020202020204" pitchFamily="34" charset="0"/>
              <a:buChar char="•"/>
              <a:defRPr>
                <a:solidFill>
                  <a:schemeClr val="tx1"/>
                </a:solidFill>
              </a:defRPr>
            </a:lvl3pPr>
            <a:lvl4pPr marL="1885950" indent="-285750">
              <a:buClr>
                <a:srgbClr val="8B0304"/>
              </a:buClr>
              <a:buFont typeface="Arial" panose="020B0604020202020204" pitchFamily="34" charset="0"/>
              <a:buChar char="•"/>
              <a:defRPr>
                <a:solidFill>
                  <a:schemeClr val="tx1"/>
                </a:solidFill>
              </a:defRPr>
            </a:lvl4pPr>
            <a:lvl5pPr marL="2343150" indent="-285750">
              <a:buClr>
                <a:srgbClr val="8B0304"/>
              </a:buClr>
              <a:buFont typeface="Arial" panose="020B0604020202020204" pitchFamily="34" charset="0"/>
              <a:buChar cha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Tekstfelt 7">
            <a:extLst>
              <a:ext uri="{FF2B5EF4-FFF2-40B4-BE49-F238E27FC236}">
                <a16:creationId xmlns:a16="http://schemas.microsoft.com/office/drawing/2014/main" id="{BF382FE9-9C25-47C9-9268-CBD5DF3A6AA7}"/>
              </a:ext>
            </a:extLst>
          </p:cNvPr>
          <p:cNvSpPr txBox="1"/>
          <p:nvPr userDrawn="1"/>
        </p:nvSpPr>
        <p:spPr>
          <a:xfrm>
            <a:off x="9388834" y="6400209"/>
            <a:ext cx="2358190" cy="230832"/>
          </a:xfrm>
          <a:prstGeom prst="rect">
            <a:avLst/>
          </a:prstGeom>
          <a:noFill/>
        </p:spPr>
        <p:txBody>
          <a:bodyPr wrap="square" rtlCol="0">
            <a:spAutoFit/>
          </a:bodyPr>
          <a:lstStyle/>
          <a:p>
            <a:pPr algn="r"/>
            <a:r>
              <a:rPr lang="da-DK" sz="900" dirty="0">
                <a:solidFill>
                  <a:srgbClr val="8B0304"/>
                </a:solidFill>
                <a:latin typeface="Merriweather Sans Light" pitchFamily="2" charset="0"/>
              </a:rPr>
              <a:t>Danmarks stærkeste lokalbank</a:t>
            </a:r>
          </a:p>
        </p:txBody>
      </p:sp>
      <p:pic>
        <p:nvPicPr>
          <p:cNvPr id="10" name="Pladsholder til billede 5">
            <a:extLst>
              <a:ext uri="{FF2B5EF4-FFF2-40B4-BE49-F238E27FC236}">
                <a16:creationId xmlns:a16="http://schemas.microsoft.com/office/drawing/2014/main" id="{8EB34ED3-1880-4292-9695-5119519CDBE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4749188" cy="6534150"/>
          </a:xfrm>
          <a:prstGeom prst="rect">
            <a:avLst/>
          </a:prstGeom>
        </p:spPr>
      </p:pic>
    </p:spTree>
    <p:extLst>
      <p:ext uri="{BB962C8B-B14F-4D97-AF65-F5344CB8AC3E}">
        <p14:creationId xmlns:p14="http://schemas.microsoft.com/office/powerpoint/2010/main" val="1487120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06424" y="1173575"/>
            <a:ext cx="9966960" cy="2926080"/>
          </a:xfrm>
        </p:spPr>
        <p:txBody>
          <a:bodyPr rtlCol="0" anchor="b">
            <a:noAutofit/>
          </a:bodyPr>
          <a:lstStyle>
            <a:lvl1pPr algn="ctr">
              <a:lnSpc>
                <a:spcPct val="85000"/>
              </a:lnSpc>
              <a:defRPr sz="7200" b="0" cap="all" baseline="0"/>
            </a:lvl1pPr>
          </a:lstStyle>
          <a:p>
            <a:pPr rtl="0"/>
            <a:r>
              <a:rPr lang="da-DK" noProof="0" dirty="0"/>
              <a:t>Klik for at redigere titeltypografier i master</a:t>
            </a:r>
          </a:p>
        </p:txBody>
      </p:sp>
      <p:sp>
        <p:nvSpPr>
          <p:cNvPr id="3" name="Pladsholder til tekst 2"/>
          <p:cNvSpPr>
            <a:spLocks noGrp="1"/>
          </p:cNvSpPr>
          <p:nvPr>
            <p:ph type="body" idx="1" hasCustomPrompt="1"/>
          </p:nvPr>
        </p:nvSpPr>
        <p:spPr>
          <a:xfrm>
            <a:off x="1709928" y="4154520"/>
            <a:ext cx="8769096" cy="1363806"/>
          </a:xfrm>
        </p:spPr>
        <p:txBody>
          <a:bodyPr rtlCol="0"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da-DK" noProof="0" dirty="0"/>
              <a:t>Rediger teksttypografier i master</a:t>
            </a:r>
          </a:p>
        </p:txBody>
      </p:sp>
      <p:sp>
        <p:nvSpPr>
          <p:cNvPr id="4" name="Pladsholder til dato 3"/>
          <p:cNvSpPr>
            <a:spLocks noGrp="1"/>
          </p:cNvSpPr>
          <p:nvPr>
            <p:ph type="dt" sz="half" idx="10"/>
          </p:nvPr>
        </p:nvSpPr>
        <p:spPr/>
        <p:txBody>
          <a:bodyPr rtlCol="0"/>
          <a:lstStyle/>
          <a:p>
            <a:pPr rtl="0"/>
            <a:fld id="{9358E3F9-FEA1-4C3E-A5DD-6BB9AF092CC5}" type="datetime1">
              <a:rPr lang="da-DK" noProof="0" smtClean="0"/>
              <a:t>28-03-2023</a:t>
            </a:fld>
            <a:endParaRPr lang="da-DK" noProof="0" dirty="0"/>
          </a:p>
        </p:txBody>
      </p:sp>
      <p:sp>
        <p:nvSpPr>
          <p:cNvPr id="5" name="Pladsholder til sidefod 4"/>
          <p:cNvSpPr>
            <a:spLocks noGrp="1"/>
          </p:cNvSpPr>
          <p:nvPr>
            <p:ph type="ftr" sz="quarter" idx="11"/>
          </p:nvPr>
        </p:nvSpPr>
        <p:spPr/>
        <p:txBody>
          <a:bodyPr rtlCol="0"/>
          <a:lstStyle/>
          <a:p>
            <a:pPr rtl="0"/>
            <a:r>
              <a:rPr lang="da-DK" noProof="0" dirty="0"/>
              <a:t>
              </a:t>
            </a:r>
          </a:p>
        </p:txBody>
      </p:sp>
      <p:sp>
        <p:nvSpPr>
          <p:cNvPr id="6" name="Pladsholder til slidenummer 5"/>
          <p:cNvSpPr>
            <a:spLocks noGrp="1"/>
          </p:cNvSpPr>
          <p:nvPr>
            <p:ph type="sldNum" sz="quarter" idx="12"/>
          </p:nvPr>
        </p:nvSpPr>
        <p:spPr/>
        <p:txBody>
          <a:bodyPr rtlCol="0"/>
          <a:lstStyle/>
          <a:p>
            <a:pPr rtl="0"/>
            <a:fld id="{6D22F896-40B5-4ADD-8801-0D06FADFA095}" type="slidenum">
              <a:rPr lang="da-DK" noProof="0" smtClean="0"/>
              <a:t>‹nr.›</a:t>
            </a:fld>
            <a:endParaRPr lang="da-DK" noProof="0" dirty="0"/>
          </a:p>
        </p:txBody>
      </p:sp>
      <p:cxnSp>
        <p:nvCxnSpPr>
          <p:cNvPr id="7" name="Lige forbindelse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3603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Outro">
    <p:bg>
      <p:bgPr>
        <a:solidFill>
          <a:srgbClr val="8B0304"/>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4827731B-6212-4C47-986B-E87F49C9F66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950" t="10846" r="48436" b="61231"/>
          <a:stretch/>
        </p:blipFill>
        <p:spPr>
          <a:xfrm>
            <a:off x="-1" y="1"/>
            <a:ext cx="12192001" cy="6858000"/>
          </a:xfrm>
          <a:prstGeom prst="rect">
            <a:avLst/>
          </a:prstGeom>
        </p:spPr>
      </p:pic>
      <p:sp>
        <p:nvSpPr>
          <p:cNvPr id="4" name="Titel 3">
            <a:extLst>
              <a:ext uri="{FF2B5EF4-FFF2-40B4-BE49-F238E27FC236}">
                <a16:creationId xmlns:a16="http://schemas.microsoft.com/office/drawing/2014/main" id="{752258AA-D984-934C-920F-1E39D58DF091}"/>
              </a:ext>
            </a:extLst>
          </p:cNvPr>
          <p:cNvSpPr>
            <a:spLocks noGrp="1"/>
          </p:cNvSpPr>
          <p:nvPr>
            <p:ph type="title"/>
          </p:nvPr>
        </p:nvSpPr>
        <p:spPr>
          <a:xfrm>
            <a:off x="838200" y="802448"/>
            <a:ext cx="7553325" cy="1080000"/>
          </a:xfrm>
        </p:spPr>
        <p:txBody>
          <a:bodyPr>
            <a:noAutofit/>
          </a:bodyPr>
          <a:lstStyle>
            <a:lvl1pPr>
              <a:defRPr sz="4000">
                <a:solidFill>
                  <a:schemeClr val="bg1"/>
                </a:solidFill>
              </a:defRPr>
            </a:lvl1pPr>
          </a:lstStyle>
          <a:p>
            <a:r>
              <a:rPr lang="da-DK"/>
              <a:t>Klik for at redigere titeltypografien i masteren</a:t>
            </a:r>
            <a:endParaRPr lang="da-DK" dirty="0"/>
          </a:p>
        </p:txBody>
      </p:sp>
      <p:sp>
        <p:nvSpPr>
          <p:cNvPr id="9" name="Pladsholder til indhold 2">
            <a:extLst>
              <a:ext uri="{FF2B5EF4-FFF2-40B4-BE49-F238E27FC236}">
                <a16:creationId xmlns:a16="http://schemas.microsoft.com/office/drawing/2014/main" id="{66C050A7-E474-2A49-A6A5-29EC2BAC026B}"/>
              </a:ext>
            </a:extLst>
          </p:cNvPr>
          <p:cNvSpPr>
            <a:spLocks noGrp="1"/>
          </p:cNvSpPr>
          <p:nvPr>
            <p:ph idx="1"/>
          </p:nvPr>
        </p:nvSpPr>
        <p:spPr>
          <a:xfrm>
            <a:off x="838200" y="2152650"/>
            <a:ext cx="7553325" cy="3790402"/>
          </a:xfrm>
        </p:spPr>
        <p:txBody>
          <a:bodyPr/>
          <a:lstStyle>
            <a:lvl1pPr marL="285750" marR="0" indent="-285750" algn="l" defTabSz="914400" rtl="0" eaLnBrk="1" fontAlgn="auto" latinLnBrk="0" hangingPunct="1">
              <a:lnSpc>
                <a:spcPct val="100000"/>
              </a:lnSpc>
              <a:spcBef>
                <a:spcPts val="1800"/>
              </a:spcBef>
              <a:spcAft>
                <a:spcPts val="0"/>
              </a:spcAft>
              <a:buClr>
                <a:schemeClr val="bg1"/>
              </a:buClr>
              <a:buSzPct val="130000"/>
              <a:buFont typeface="Arial" panose="020B0604020202020204" pitchFamily="34" charset="0"/>
              <a:buChar char="•"/>
              <a:tabLst/>
              <a:defRPr>
                <a:solidFill>
                  <a:schemeClr val="bg1"/>
                </a:solidFill>
              </a:defRPr>
            </a:lvl1pPr>
            <a:lvl2pPr marL="685800" marR="0" indent="-285750" algn="l" defTabSz="914400" rtl="0" eaLnBrk="1" fontAlgn="auto" latinLnBrk="0" hangingPunct="1">
              <a:lnSpc>
                <a:spcPct val="100000"/>
              </a:lnSpc>
              <a:spcBef>
                <a:spcPts val="1800"/>
              </a:spcBef>
              <a:spcAft>
                <a:spcPts val="0"/>
              </a:spcAft>
              <a:buClr>
                <a:schemeClr val="bg1"/>
              </a:buClr>
              <a:buSzPct val="130000"/>
              <a:buFont typeface="Arial" panose="020B0604020202020204" pitchFamily="34" charset="0"/>
              <a:buChar char="•"/>
              <a:tabLst/>
              <a:defRPr>
                <a:solidFill>
                  <a:schemeClr val="bg1"/>
                </a:solidFill>
              </a:defRPr>
            </a:lvl2pPr>
            <a:lvl3pPr marL="1428750" indent="-285750">
              <a:buClr>
                <a:schemeClr val="bg1"/>
              </a:buClr>
              <a:buFont typeface="Arial" panose="020B0604020202020204" pitchFamily="34" charset="0"/>
              <a:buChar char="•"/>
              <a:defRPr>
                <a:solidFill>
                  <a:schemeClr val="bg1"/>
                </a:solidFill>
              </a:defRPr>
            </a:lvl3pPr>
            <a:lvl4pPr marL="1885950" indent="-285750">
              <a:buClr>
                <a:schemeClr val="bg1"/>
              </a:buClr>
              <a:buFont typeface="Arial" panose="020B0604020202020204" pitchFamily="34" charset="0"/>
              <a:buChar char="•"/>
              <a:defRPr>
                <a:solidFill>
                  <a:schemeClr val="bg1"/>
                </a:solidFill>
              </a:defRPr>
            </a:lvl4pPr>
            <a:lvl5pPr marL="2343150" indent="-285750">
              <a:buClr>
                <a:schemeClr val="bg1"/>
              </a:buClr>
              <a:buFont typeface="Arial" panose="020B0604020202020204" pitchFamily="34" charset="0"/>
              <a:buChar cha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pic>
        <p:nvPicPr>
          <p:cNvPr id="7" name="Grafik 6">
            <a:extLst>
              <a:ext uri="{FF2B5EF4-FFF2-40B4-BE49-F238E27FC236}">
                <a16:creationId xmlns:a16="http://schemas.microsoft.com/office/drawing/2014/main" id="{28B0E477-CC5D-4E3E-B591-62F06571CF4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65104" y="564291"/>
            <a:ext cx="1917914" cy="405529"/>
          </a:xfrm>
          <a:prstGeom prst="rect">
            <a:avLst/>
          </a:prstGeom>
        </p:spPr>
      </p:pic>
    </p:spTree>
    <p:extLst>
      <p:ext uri="{BB962C8B-B14F-4D97-AF65-F5344CB8AC3E}">
        <p14:creationId xmlns:p14="http://schemas.microsoft.com/office/powerpoint/2010/main" val="32387929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F6E379B-1612-40B1-9B9E-5FA3BFD87026}"/>
              </a:ext>
            </a:extLst>
          </p:cNvPr>
          <p:cNvSpPr>
            <a:spLocks noGrp="1"/>
          </p:cNvSpPr>
          <p:nvPr>
            <p:ph type="dt" sz="half" idx="10"/>
          </p:nvPr>
        </p:nvSpPr>
        <p:spPr/>
        <p:txBody>
          <a:bodyPr/>
          <a:lstStyle/>
          <a:p>
            <a:fld id="{5D001C74-64F6-499D-A71B-5D1117A3FC3B}" type="datetimeFigureOut">
              <a:rPr lang="da-DK" smtClean="0"/>
              <a:t>28-03-2023</a:t>
            </a:fld>
            <a:endParaRPr lang="da-DK"/>
          </a:p>
        </p:txBody>
      </p:sp>
      <p:sp>
        <p:nvSpPr>
          <p:cNvPr id="3" name="Pladsholder til sidefod 2">
            <a:extLst>
              <a:ext uri="{FF2B5EF4-FFF2-40B4-BE49-F238E27FC236}">
                <a16:creationId xmlns:a16="http://schemas.microsoft.com/office/drawing/2014/main" id="{4A2AD6EC-0ABA-49FC-85B3-531C3F0169F9}"/>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E1A0DA25-2667-427B-919E-1E355BAA84FA}"/>
              </a:ext>
            </a:extLst>
          </p:cNvPr>
          <p:cNvSpPr>
            <a:spLocks noGrp="1"/>
          </p:cNvSpPr>
          <p:nvPr>
            <p:ph type="sldNum" sz="quarter" idx="12"/>
          </p:nvPr>
        </p:nvSpPr>
        <p:spPr/>
        <p:txBody>
          <a:bodyPr/>
          <a:lstStyle/>
          <a:p>
            <a:fld id="{F5B7628C-FB9C-439E-8800-9F74980B19F5}" type="slidenum">
              <a:rPr lang="da-DK" smtClean="0"/>
              <a:t>‹nr.›</a:t>
            </a:fld>
            <a:endParaRPr lang="da-DK"/>
          </a:p>
        </p:txBody>
      </p:sp>
    </p:spTree>
    <p:extLst>
      <p:ext uri="{BB962C8B-B14F-4D97-AF65-F5344CB8AC3E}">
        <p14:creationId xmlns:p14="http://schemas.microsoft.com/office/powerpoint/2010/main" val="13207429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rside med eller uden baggrundsbillede">
    <p:spTree>
      <p:nvGrpSpPr>
        <p:cNvPr id="1" name=""/>
        <p:cNvGrpSpPr/>
        <p:nvPr/>
      </p:nvGrpSpPr>
      <p:grpSpPr>
        <a:xfrm>
          <a:off x="0" y="0"/>
          <a:ext cx="0" cy="0"/>
          <a:chOff x="0" y="0"/>
          <a:chExt cx="0" cy="0"/>
        </a:xfrm>
      </p:grpSpPr>
      <p:sp>
        <p:nvSpPr>
          <p:cNvPr id="7" name="Pladsholder til tekst 6"/>
          <p:cNvSpPr>
            <a:spLocks noGrp="1"/>
          </p:cNvSpPr>
          <p:nvPr>
            <p:ph type="body" sz="quarter" idx="10" hasCustomPrompt="1"/>
          </p:nvPr>
        </p:nvSpPr>
        <p:spPr>
          <a:xfrm>
            <a:off x="579868" y="4248268"/>
            <a:ext cx="9718229" cy="806311"/>
          </a:xfrm>
          <a:prstGeom prst="rect">
            <a:avLst/>
          </a:prstGeom>
          <a:noFill/>
        </p:spPr>
        <p:txBody>
          <a:bodyPr lIns="0" tIns="0" rIns="0" bIns="0" anchor="b" anchorCtr="0">
            <a:spAutoFit/>
          </a:bodyPr>
          <a:lstStyle>
            <a:lvl1pPr marL="0" indent="0">
              <a:lnSpc>
                <a:spcPct val="120000"/>
              </a:lnSpc>
              <a:spcBef>
                <a:spcPts val="0"/>
              </a:spcBef>
              <a:buNone/>
              <a:defRPr sz="4799" b="0">
                <a:solidFill>
                  <a:srgbClr val="083F89"/>
                </a:solidFill>
                <a:latin typeface="Franklin Gothic Heavy" panose="020B0903020102020204" pitchFamily="34" charset="0"/>
                <a:cs typeface="Arial" pitchFamily="34" charset="0"/>
              </a:defRPr>
            </a:lvl1pPr>
          </a:lstStyle>
          <a:p>
            <a:pPr lvl="0"/>
            <a:r>
              <a:rPr lang="da-DK" dirty="0"/>
              <a:t>Overskrift 1</a:t>
            </a:r>
          </a:p>
        </p:txBody>
      </p:sp>
      <p:sp>
        <p:nvSpPr>
          <p:cNvPr id="15" name="Pladsholder til tekst 14"/>
          <p:cNvSpPr>
            <a:spLocks noGrp="1"/>
          </p:cNvSpPr>
          <p:nvPr>
            <p:ph type="body" sz="quarter" idx="13" hasCustomPrompt="1"/>
          </p:nvPr>
        </p:nvSpPr>
        <p:spPr>
          <a:xfrm>
            <a:off x="579868" y="5063454"/>
            <a:ext cx="9718229" cy="335926"/>
          </a:xfrm>
        </p:spPr>
        <p:txBody>
          <a:bodyPr>
            <a:spAutoFit/>
          </a:bodyPr>
          <a:lstStyle>
            <a:lvl4pPr>
              <a:buNone/>
              <a:defRPr/>
            </a:lvl4pPr>
            <a:lvl5pPr>
              <a:defRPr sz="1999" baseline="0">
                <a:solidFill>
                  <a:schemeClr val="tx1"/>
                </a:solidFill>
                <a:latin typeface="Franklin Gothic Book" panose="020B0503020102020204" pitchFamily="34" charset="0"/>
              </a:defRPr>
            </a:lvl5pPr>
          </a:lstStyle>
          <a:p>
            <a:pPr lvl="4"/>
            <a:r>
              <a:rPr lang="da-DK" dirty="0"/>
              <a:t>Tekststørrelse 16</a:t>
            </a:r>
          </a:p>
        </p:txBody>
      </p:sp>
    </p:spTree>
    <p:extLst>
      <p:ext uri="{BB962C8B-B14F-4D97-AF65-F5344CB8AC3E}">
        <p14:creationId xmlns:p14="http://schemas.microsoft.com/office/powerpoint/2010/main" val="421176523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ndardplanch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6400" y="423331"/>
            <a:ext cx="10582392" cy="881687"/>
          </a:xfrm>
        </p:spPr>
        <p:txBody>
          <a:bodyPr>
            <a:noAutofit/>
          </a:bodyPr>
          <a:lstStyle>
            <a:lvl1pPr>
              <a:lnSpc>
                <a:spcPct val="100000"/>
              </a:lnSpc>
              <a:defRPr sz="3599" baseline="0"/>
            </a:lvl1pPr>
          </a:lstStyle>
          <a:p>
            <a:r>
              <a:rPr lang="da-DK" dirty="0"/>
              <a:t>Overskrift 1</a:t>
            </a:r>
          </a:p>
        </p:txBody>
      </p:sp>
      <p:sp>
        <p:nvSpPr>
          <p:cNvPr id="7" name="Pladsholder til indhold 10"/>
          <p:cNvSpPr>
            <a:spLocks noGrp="1"/>
          </p:cNvSpPr>
          <p:nvPr>
            <p:ph sz="quarter" idx="15"/>
          </p:nvPr>
        </p:nvSpPr>
        <p:spPr>
          <a:xfrm>
            <a:off x="406400" y="1418116"/>
            <a:ext cx="10582392" cy="5254516"/>
          </a:xfrm>
        </p:spPr>
        <p:txBody>
          <a:bodyPr>
            <a:noAutofit/>
          </a:bodyPr>
          <a:lstStyle>
            <a:lvl1pPr>
              <a:defRPr sz="1999"/>
            </a:lvl1pPr>
            <a:lvl2pPr>
              <a:defRPr sz="1999"/>
            </a:lvl2pPr>
            <a:lvl3pPr>
              <a:defRPr sz="1999"/>
            </a:lvl3pPr>
          </a:lstStyle>
          <a:p>
            <a:pPr lvl="0"/>
            <a:r>
              <a:rPr lang="da-DK"/>
              <a:t>Klik for at redigere teksttypografierne i masteren</a:t>
            </a:r>
          </a:p>
          <a:p>
            <a:pPr lvl="1"/>
            <a:r>
              <a:rPr lang="da-DK"/>
              <a:t>Andet niveau</a:t>
            </a:r>
          </a:p>
          <a:p>
            <a:pPr lvl="2"/>
            <a:r>
              <a:rPr lang="da-DK"/>
              <a:t>Tredje niveau</a:t>
            </a:r>
          </a:p>
        </p:txBody>
      </p:sp>
    </p:spTree>
    <p:extLst>
      <p:ext uri="{BB962C8B-B14F-4D97-AF65-F5344CB8AC3E}">
        <p14:creationId xmlns:p14="http://schemas.microsoft.com/office/powerpoint/2010/main" val="203730794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 felter">
    <p:spTree>
      <p:nvGrpSpPr>
        <p:cNvPr id="1" name=""/>
        <p:cNvGrpSpPr/>
        <p:nvPr/>
      </p:nvGrpSpPr>
      <p:grpSpPr>
        <a:xfrm>
          <a:off x="0" y="0"/>
          <a:ext cx="0" cy="0"/>
          <a:chOff x="0" y="0"/>
          <a:chExt cx="0" cy="0"/>
        </a:xfrm>
      </p:grpSpPr>
      <p:sp>
        <p:nvSpPr>
          <p:cNvPr id="7" name="Pladsholder til indhold 6"/>
          <p:cNvSpPr>
            <a:spLocks noGrp="1"/>
          </p:cNvSpPr>
          <p:nvPr>
            <p:ph sz="quarter" idx="12"/>
          </p:nvPr>
        </p:nvSpPr>
        <p:spPr>
          <a:xfrm>
            <a:off x="406401" y="1418439"/>
            <a:ext cx="5143312" cy="5254192"/>
          </a:xfrm>
        </p:spPr>
        <p:txBody>
          <a:bodyPr>
            <a:noAutofit/>
          </a:bodyPr>
          <a:lstStyle>
            <a:lvl1pPr>
              <a:defRPr sz="1999">
                <a:latin typeface="Franklin Gothic Book" panose="020B0503020102020204" pitchFamily="34" charset="0"/>
              </a:defRPr>
            </a:lvl1pPr>
            <a:lvl2pPr>
              <a:defRPr sz="1999">
                <a:latin typeface="Franklin Gothic Book" panose="020B0503020102020204" pitchFamily="34" charset="0"/>
              </a:defRPr>
            </a:lvl2pPr>
            <a:lvl3pPr>
              <a:defRPr sz="1999">
                <a:latin typeface="Franklin Gothic Book" panose="020B0503020102020204" pitchFamily="34" charset="0"/>
              </a:defRPr>
            </a:lvl3pPr>
            <a:lvl4pPr>
              <a:defRPr sz="1999">
                <a:latin typeface="Franklin Gothic Book" panose="020B0503020102020204" pitchFamily="34" charset="0"/>
              </a:defRPr>
            </a:lvl4pPr>
            <a:lvl5pPr>
              <a:defRPr sz="1999">
                <a:latin typeface="Franklin Gothic Book" panose="020B050302010202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indhold 6"/>
          <p:cNvSpPr>
            <a:spLocks noGrp="1"/>
          </p:cNvSpPr>
          <p:nvPr>
            <p:ph sz="quarter" idx="13"/>
          </p:nvPr>
        </p:nvSpPr>
        <p:spPr>
          <a:xfrm>
            <a:off x="5836057" y="1418439"/>
            <a:ext cx="5143312" cy="5254193"/>
          </a:xfrm>
        </p:spPr>
        <p:txBody>
          <a:bodyPr>
            <a:noAutofit/>
          </a:bodyPr>
          <a:lstStyle>
            <a:lvl1pPr>
              <a:defRPr sz="1999">
                <a:latin typeface="Franklin Gothic Book" panose="020B0503020102020204" pitchFamily="34" charset="0"/>
              </a:defRPr>
            </a:lvl1pPr>
            <a:lvl2pPr>
              <a:defRPr sz="1999">
                <a:latin typeface="Franklin Gothic Book" panose="020B0503020102020204" pitchFamily="34" charset="0"/>
              </a:defRPr>
            </a:lvl2pPr>
            <a:lvl3pPr>
              <a:defRPr sz="1999">
                <a:latin typeface="Franklin Gothic Book" panose="020B0503020102020204" pitchFamily="34" charset="0"/>
              </a:defRPr>
            </a:lvl3pPr>
            <a:lvl4pPr>
              <a:defRPr sz="1999">
                <a:latin typeface="Franklin Gothic Book" panose="020B0503020102020204" pitchFamily="34" charset="0"/>
              </a:defRPr>
            </a:lvl4pPr>
            <a:lvl5pPr>
              <a:defRPr sz="1999">
                <a:latin typeface="Franklin Gothic Book" panose="020B050302010202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3" name="Titel 1"/>
          <p:cNvSpPr>
            <a:spLocks noGrp="1"/>
          </p:cNvSpPr>
          <p:nvPr>
            <p:ph type="title" hasCustomPrompt="1"/>
          </p:nvPr>
        </p:nvSpPr>
        <p:spPr>
          <a:xfrm>
            <a:off x="406400" y="423331"/>
            <a:ext cx="10582392" cy="881687"/>
          </a:xfrm>
        </p:spPr>
        <p:txBody>
          <a:bodyPr>
            <a:noAutofit/>
          </a:bodyPr>
          <a:lstStyle>
            <a:lvl1pPr>
              <a:lnSpc>
                <a:spcPct val="100000"/>
              </a:lnSpc>
              <a:defRPr sz="3599" baseline="0"/>
            </a:lvl1pPr>
          </a:lstStyle>
          <a:p>
            <a:r>
              <a:rPr lang="da-DK" dirty="0"/>
              <a:t>Overskrift 1</a:t>
            </a:r>
          </a:p>
        </p:txBody>
      </p:sp>
    </p:spTree>
    <p:extLst>
      <p:ext uri="{BB962C8B-B14F-4D97-AF65-F5344CB8AC3E}">
        <p14:creationId xmlns:p14="http://schemas.microsoft.com/office/powerpoint/2010/main" val="407719224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lledplanche">
    <p:spTree>
      <p:nvGrpSpPr>
        <p:cNvPr id="1" name=""/>
        <p:cNvGrpSpPr/>
        <p:nvPr/>
      </p:nvGrpSpPr>
      <p:grpSpPr>
        <a:xfrm>
          <a:off x="0" y="0"/>
          <a:ext cx="0" cy="0"/>
          <a:chOff x="0" y="0"/>
          <a:chExt cx="0" cy="0"/>
        </a:xfrm>
      </p:grpSpPr>
      <p:sp>
        <p:nvSpPr>
          <p:cNvPr id="11" name="Pladsholder til indhold 10"/>
          <p:cNvSpPr>
            <a:spLocks noGrp="1"/>
          </p:cNvSpPr>
          <p:nvPr>
            <p:ph sz="quarter" idx="15"/>
          </p:nvPr>
        </p:nvSpPr>
        <p:spPr>
          <a:xfrm>
            <a:off x="2" y="1"/>
            <a:ext cx="12191999" cy="6857999"/>
          </a:xfrm>
        </p:spPr>
        <p:txBody>
          <a:bodyPr/>
          <a:lstStyle>
            <a:lvl1pPr marL="0" indent="0">
              <a:lnSpc>
                <a:spcPct val="150000"/>
              </a:lnSpc>
              <a:buFont typeface="Arial" pitchFamily="34" charset="0"/>
              <a:buNone/>
              <a:defRPr baseline="0">
                <a:solidFill>
                  <a:srgbClr val="5B6770"/>
                </a:solidFill>
              </a:defRPr>
            </a:lvl1pPr>
            <a:lvl2pPr marL="623938" indent="-287972">
              <a:lnSpc>
                <a:spcPct val="150000"/>
              </a:lnSpc>
              <a:buFont typeface="Verdana" pitchFamily="34" charset="0"/>
              <a:buChar char="–"/>
              <a:defRPr sz="1899"/>
            </a:lvl2pPr>
            <a:lvl3pPr marL="335966" indent="-335966">
              <a:lnSpc>
                <a:spcPct val="150000"/>
              </a:lnSpc>
              <a:buFont typeface="Arial" pitchFamily="34" charset="0"/>
              <a:buChar char="•"/>
              <a:defRPr>
                <a:solidFill>
                  <a:srgbClr val="D0D3D4"/>
                </a:solidFill>
              </a:defRPr>
            </a:lvl3pPr>
            <a:lvl4pPr marL="623938" indent="-287972">
              <a:lnSpc>
                <a:spcPct val="150000"/>
              </a:lnSpc>
              <a:buFont typeface="Verdana" pitchFamily="34" charset="0"/>
              <a:buChar char="–"/>
              <a:defRPr sz="1899">
                <a:solidFill>
                  <a:srgbClr val="D0D3D4"/>
                </a:solidFill>
              </a:defRPr>
            </a:lvl4pPr>
          </a:lstStyle>
          <a:p>
            <a:pPr lvl="0"/>
            <a:r>
              <a:rPr lang="da-DK"/>
              <a:t>Klik for at redigere teksttypografierne i masteren</a:t>
            </a:r>
          </a:p>
        </p:txBody>
      </p:sp>
      <p:sp>
        <p:nvSpPr>
          <p:cNvPr id="7" name="Titel 1"/>
          <p:cNvSpPr>
            <a:spLocks noGrp="1"/>
          </p:cNvSpPr>
          <p:nvPr>
            <p:ph type="title" hasCustomPrompt="1"/>
          </p:nvPr>
        </p:nvSpPr>
        <p:spPr>
          <a:xfrm>
            <a:off x="406400" y="423331"/>
            <a:ext cx="10582392" cy="881687"/>
          </a:xfrm>
        </p:spPr>
        <p:txBody>
          <a:bodyPr>
            <a:noAutofit/>
          </a:bodyPr>
          <a:lstStyle>
            <a:lvl1pPr>
              <a:lnSpc>
                <a:spcPct val="100000"/>
              </a:lnSpc>
              <a:defRPr sz="3599" baseline="0"/>
            </a:lvl1pPr>
          </a:lstStyle>
          <a:p>
            <a:r>
              <a:rPr lang="da-DK" dirty="0"/>
              <a:t>Overskrift 1</a:t>
            </a:r>
          </a:p>
        </p:txBody>
      </p:sp>
    </p:spTree>
    <p:extLst>
      <p:ext uri="{BB962C8B-B14F-4D97-AF65-F5344CB8AC3E}">
        <p14:creationId xmlns:p14="http://schemas.microsoft.com/office/powerpoint/2010/main" val="114267855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
    <p:spTree>
      <p:nvGrpSpPr>
        <p:cNvPr id="1" name=""/>
        <p:cNvGrpSpPr/>
        <p:nvPr/>
      </p:nvGrpSpPr>
      <p:grpSpPr>
        <a:xfrm>
          <a:off x="0" y="0"/>
          <a:ext cx="0" cy="0"/>
          <a:chOff x="0" y="0"/>
          <a:chExt cx="0" cy="0"/>
        </a:xfrm>
      </p:grpSpPr>
      <p:sp>
        <p:nvSpPr>
          <p:cNvPr id="8" name="Titel 7"/>
          <p:cNvSpPr>
            <a:spLocks noGrp="1"/>
          </p:cNvSpPr>
          <p:nvPr>
            <p:ph type="title" hasCustomPrompt="1"/>
          </p:nvPr>
        </p:nvSpPr>
        <p:spPr/>
        <p:txBody>
          <a:bodyPr rtlCol="0"/>
          <a:lstStyle/>
          <a:p>
            <a:pPr rtl="0"/>
            <a:r>
              <a:rPr lang="da-DK" noProof="0" dirty="0"/>
              <a:t>Klik for at redigere titeltypografier i master</a:t>
            </a:r>
          </a:p>
        </p:txBody>
      </p:sp>
      <p:sp>
        <p:nvSpPr>
          <p:cNvPr id="3" name="Pladsholder til indhold 2"/>
          <p:cNvSpPr>
            <a:spLocks noGrp="1"/>
          </p:cNvSpPr>
          <p:nvPr>
            <p:ph sz="half" idx="1" hasCustomPrompt="1"/>
          </p:nvPr>
        </p:nvSpPr>
        <p:spPr>
          <a:xfrm>
            <a:off x="1143000" y="2057399"/>
            <a:ext cx="4754880" cy="402336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da-DK" noProof="0" dirty="0"/>
              <a:t>Rediger teksttypografier i master</a:t>
            </a:r>
          </a:p>
          <a:p>
            <a:pPr lvl="1" rtl="0"/>
            <a:r>
              <a:rPr lang="da-DK" noProof="0" dirty="0"/>
              <a:t>Andet niveau</a:t>
            </a:r>
          </a:p>
          <a:p>
            <a:pPr lvl="2" rtl="0"/>
            <a:r>
              <a:rPr lang="da-DK" noProof="0" dirty="0"/>
              <a:t>Tredje niveau</a:t>
            </a:r>
          </a:p>
          <a:p>
            <a:pPr lvl="3" rtl="0"/>
            <a:r>
              <a:rPr lang="da-DK" noProof="0" dirty="0"/>
              <a:t>Fjerde niveau</a:t>
            </a:r>
          </a:p>
          <a:p>
            <a:pPr lvl="4" rtl="0"/>
            <a:r>
              <a:rPr lang="da-DK" noProof="0" dirty="0"/>
              <a:t>Femte niveau</a:t>
            </a:r>
          </a:p>
        </p:txBody>
      </p:sp>
      <p:sp>
        <p:nvSpPr>
          <p:cNvPr id="4" name="Pladsholder til indhold 3"/>
          <p:cNvSpPr>
            <a:spLocks noGrp="1"/>
          </p:cNvSpPr>
          <p:nvPr>
            <p:ph sz="half" idx="2" hasCustomPrompt="1"/>
          </p:nvPr>
        </p:nvSpPr>
        <p:spPr>
          <a:xfrm>
            <a:off x="6267612" y="2057400"/>
            <a:ext cx="4754880" cy="402336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da-DK" noProof="0" dirty="0"/>
              <a:t>Rediger teksttypografier i master</a:t>
            </a:r>
          </a:p>
          <a:p>
            <a:pPr lvl="1" rtl="0"/>
            <a:r>
              <a:rPr lang="da-DK" noProof="0" dirty="0"/>
              <a:t>Andet niveau</a:t>
            </a:r>
          </a:p>
          <a:p>
            <a:pPr lvl="2" rtl="0"/>
            <a:r>
              <a:rPr lang="da-DK" noProof="0" dirty="0"/>
              <a:t>Tredje niveau</a:t>
            </a:r>
          </a:p>
          <a:p>
            <a:pPr lvl="3" rtl="0"/>
            <a:r>
              <a:rPr lang="da-DK" noProof="0" dirty="0"/>
              <a:t>Fjerde niveau</a:t>
            </a:r>
          </a:p>
          <a:p>
            <a:pPr lvl="4" rtl="0"/>
            <a:r>
              <a:rPr lang="da-DK" noProof="0" dirty="0"/>
              <a:t>Femte niveau</a:t>
            </a:r>
          </a:p>
        </p:txBody>
      </p:sp>
      <p:sp>
        <p:nvSpPr>
          <p:cNvPr id="5" name="Pladsholder til dato 4"/>
          <p:cNvSpPr>
            <a:spLocks noGrp="1"/>
          </p:cNvSpPr>
          <p:nvPr>
            <p:ph type="dt" sz="half" idx="10"/>
          </p:nvPr>
        </p:nvSpPr>
        <p:spPr/>
        <p:txBody>
          <a:bodyPr rtlCol="0"/>
          <a:lstStyle/>
          <a:p>
            <a:pPr rtl="0"/>
            <a:fld id="{F4291123-AF33-499B-8F55-8FBC99251514}" type="datetime1">
              <a:rPr lang="da-DK" noProof="0" smtClean="0"/>
              <a:t>28-03-2023</a:t>
            </a:fld>
            <a:endParaRPr lang="da-DK" noProof="0" dirty="0"/>
          </a:p>
        </p:txBody>
      </p:sp>
      <p:sp>
        <p:nvSpPr>
          <p:cNvPr id="6" name="Pladsholder til sidefod 5"/>
          <p:cNvSpPr>
            <a:spLocks noGrp="1"/>
          </p:cNvSpPr>
          <p:nvPr>
            <p:ph type="ftr" sz="quarter" idx="11"/>
          </p:nvPr>
        </p:nvSpPr>
        <p:spPr/>
        <p:txBody>
          <a:bodyPr rtlCol="0"/>
          <a:lstStyle/>
          <a:p>
            <a:pPr rtl="0"/>
            <a:r>
              <a:rPr lang="da-DK" noProof="0" dirty="0"/>
              <a:t>
              </a:t>
            </a:r>
          </a:p>
        </p:txBody>
      </p:sp>
      <p:sp>
        <p:nvSpPr>
          <p:cNvPr id="7" name="Pladsholder til slidenummer 6"/>
          <p:cNvSpPr>
            <a:spLocks noGrp="1"/>
          </p:cNvSpPr>
          <p:nvPr>
            <p:ph type="sldNum" sz="quarter" idx="12"/>
          </p:nvPr>
        </p:nvSpPr>
        <p:spPr/>
        <p:txBody>
          <a:bodyPr rtlCol="0"/>
          <a:lstStyle/>
          <a:p>
            <a:pPr rtl="0"/>
            <a:fld id="{6D22F896-40B5-4ADD-8801-0D06FADFA095}" type="slidenum">
              <a:rPr lang="da-DK" noProof="0" smtClean="0"/>
              <a:t>‹nr.›</a:t>
            </a:fld>
            <a:endParaRPr lang="da-DK" noProof="0" dirty="0"/>
          </a:p>
        </p:txBody>
      </p:sp>
    </p:spTree>
    <p:extLst>
      <p:ext uri="{BB962C8B-B14F-4D97-AF65-F5344CB8AC3E}">
        <p14:creationId xmlns:p14="http://schemas.microsoft.com/office/powerpoint/2010/main" val="2181670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el 9"/>
          <p:cNvSpPr>
            <a:spLocks noGrp="1"/>
          </p:cNvSpPr>
          <p:nvPr>
            <p:ph type="title" hasCustomPrompt="1"/>
          </p:nvPr>
        </p:nvSpPr>
        <p:spPr/>
        <p:txBody>
          <a:bodyPr rtlCol="0"/>
          <a:lstStyle/>
          <a:p>
            <a:pPr rtl="0"/>
            <a:r>
              <a:rPr lang="da-DK" noProof="0" dirty="0"/>
              <a:t>Klik for at redigere titeltypografier i master</a:t>
            </a:r>
          </a:p>
        </p:txBody>
      </p:sp>
      <p:sp>
        <p:nvSpPr>
          <p:cNvPr id="3" name="Pladsholder til tekst 2"/>
          <p:cNvSpPr>
            <a:spLocks noGrp="1"/>
          </p:cNvSpPr>
          <p:nvPr>
            <p:ph type="body" idx="1" hasCustomPrompt="1"/>
          </p:nvPr>
        </p:nvSpPr>
        <p:spPr>
          <a:xfrm>
            <a:off x="1143000" y="2001511"/>
            <a:ext cx="4754880" cy="777240"/>
          </a:xfrm>
        </p:spPr>
        <p:txBody>
          <a:bodyPr rtlCol="0"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a-DK" noProof="0" dirty="0"/>
              <a:t>Rediger teksttypografier i master</a:t>
            </a:r>
          </a:p>
        </p:txBody>
      </p:sp>
      <p:sp>
        <p:nvSpPr>
          <p:cNvPr id="4" name="Pladsholder til indhold 3"/>
          <p:cNvSpPr>
            <a:spLocks noGrp="1"/>
          </p:cNvSpPr>
          <p:nvPr>
            <p:ph sz="half" idx="2" hasCustomPrompt="1"/>
          </p:nvPr>
        </p:nvSpPr>
        <p:spPr>
          <a:xfrm>
            <a:off x="1143000" y="2721483"/>
            <a:ext cx="4754880" cy="338328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da-DK" noProof="0" dirty="0"/>
              <a:t>Rediger teksttypografier i master</a:t>
            </a:r>
          </a:p>
          <a:p>
            <a:pPr lvl="1" rtl="0"/>
            <a:r>
              <a:rPr lang="da-DK" noProof="0" dirty="0"/>
              <a:t>Andet niveau</a:t>
            </a:r>
          </a:p>
          <a:p>
            <a:pPr lvl="2" rtl="0"/>
            <a:r>
              <a:rPr lang="da-DK" noProof="0" dirty="0"/>
              <a:t>Tredje niveau</a:t>
            </a:r>
          </a:p>
          <a:p>
            <a:pPr lvl="3" rtl="0"/>
            <a:r>
              <a:rPr lang="da-DK" noProof="0" dirty="0"/>
              <a:t>Fjerde niveau</a:t>
            </a:r>
          </a:p>
          <a:p>
            <a:pPr lvl="4" rtl="0"/>
            <a:r>
              <a:rPr lang="da-DK" noProof="0" dirty="0"/>
              <a:t>Femte niveau</a:t>
            </a:r>
          </a:p>
        </p:txBody>
      </p:sp>
      <p:sp>
        <p:nvSpPr>
          <p:cNvPr id="5" name="Pladsholder til tekst 4"/>
          <p:cNvSpPr>
            <a:spLocks noGrp="1"/>
          </p:cNvSpPr>
          <p:nvPr>
            <p:ph type="body" sz="quarter" idx="3" hasCustomPrompt="1"/>
          </p:nvPr>
        </p:nvSpPr>
        <p:spPr>
          <a:xfrm>
            <a:off x="6269173" y="1999032"/>
            <a:ext cx="4754880" cy="777240"/>
          </a:xfrm>
        </p:spPr>
        <p:txBody>
          <a:bodyPr rtlCol="0"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a-DK" noProof="0" dirty="0"/>
              <a:t>Rediger teksttypografier i master</a:t>
            </a:r>
          </a:p>
        </p:txBody>
      </p:sp>
      <p:sp>
        <p:nvSpPr>
          <p:cNvPr id="6" name="Pladsholder til indhold 5"/>
          <p:cNvSpPr>
            <a:spLocks noGrp="1"/>
          </p:cNvSpPr>
          <p:nvPr>
            <p:ph sz="quarter" idx="4" hasCustomPrompt="1"/>
          </p:nvPr>
        </p:nvSpPr>
        <p:spPr>
          <a:xfrm>
            <a:off x="6269173" y="2719322"/>
            <a:ext cx="4754880" cy="338328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da-DK" noProof="0" dirty="0"/>
              <a:t>Rediger teksttypografier i master</a:t>
            </a:r>
          </a:p>
          <a:p>
            <a:pPr lvl="1" rtl="0"/>
            <a:r>
              <a:rPr lang="da-DK" noProof="0" dirty="0"/>
              <a:t>Andet niveau</a:t>
            </a:r>
          </a:p>
          <a:p>
            <a:pPr lvl="2" rtl="0"/>
            <a:r>
              <a:rPr lang="da-DK" noProof="0" dirty="0"/>
              <a:t>Tredje niveau</a:t>
            </a:r>
          </a:p>
          <a:p>
            <a:pPr lvl="3" rtl="0"/>
            <a:r>
              <a:rPr lang="da-DK" noProof="0" dirty="0"/>
              <a:t>Fjerde niveau</a:t>
            </a:r>
          </a:p>
          <a:p>
            <a:pPr lvl="4" rtl="0"/>
            <a:r>
              <a:rPr lang="da-DK" noProof="0" dirty="0"/>
              <a:t>Femte niveau</a:t>
            </a:r>
          </a:p>
        </p:txBody>
      </p:sp>
      <p:sp>
        <p:nvSpPr>
          <p:cNvPr id="7" name="Pladsholder til dato 6"/>
          <p:cNvSpPr>
            <a:spLocks noGrp="1"/>
          </p:cNvSpPr>
          <p:nvPr>
            <p:ph type="dt" sz="half" idx="10"/>
          </p:nvPr>
        </p:nvSpPr>
        <p:spPr/>
        <p:txBody>
          <a:bodyPr rtlCol="0"/>
          <a:lstStyle/>
          <a:p>
            <a:pPr rtl="0"/>
            <a:fld id="{7968D638-59B9-4D40-804C-BEBF433B4614}" type="datetime1">
              <a:rPr lang="da-DK" noProof="0" smtClean="0"/>
              <a:t>28-03-2023</a:t>
            </a:fld>
            <a:endParaRPr lang="da-DK" noProof="0" dirty="0"/>
          </a:p>
        </p:txBody>
      </p:sp>
      <p:sp>
        <p:nvSpPr>
          <p:cNvPr id="8" name="Pladsholder til sidefod 7"/>
          <p:cNvSpPr>
            <a:spLocks noGrp="1"/>
          </p:cNvSpPr>
          <p:nvPr>
            <p:ph type="ftr" sz="quarter" idx="11"/>
          </p:nvPr>
        </p:nvSpPr>
        <p:spPr/>
        <p:txBody>
          <a:bodyPr rtlCol="0"/>
          <a:lstStyle/>
          <a:p>
            <a:pPr rtl="0"/>
            <a:r>
              <a:rPr lang="da-DK" noProof="0" dirty="0"/>
              <a:t>
              </a:t>
            </a:r>
          </a:p>
        </p:txBody>
      </p:sp>
      <p:sp>
        <p:nvSpPr>
          <p:cNvPr id="9" name="Pladsholder til slidenummer 8"/>
          <p:cNvSpPr>
            <a:spLocks noGrp="1"/>
          </p:cNvSpPr>
          <p:nvPr>
            <p:ph type="sldNum" sz="quarter" idx="12"/>
          </p:nvPr>
        </p:nvSpPr>
        <p:spPr/>
        <p:txBody>
          <a:bodyPr rtlCol="0"/>
          <a:lstStyle/>
          <a:p>
            <a:pPr rtl="0"/>
            <a:fld id="{6D22F896-40B5-4ADD-8801-0D06FADFA095}" type="slidenum">
              <a:rPr lang="da-DK" noProof="0" smtClean="0"/>
              <a:pPr rtl="0"/>
              <a:t>‹nr.›</a:t>
            </a:fld>
            <a:endParaRPr lang="da-DK" noProof="0" dirty="0"/>
          </a:p>
        </p:txBody>
      </p:sp>
    </p:spTree>
    <p:extLst>
      <p:ext uri="{BB962C8B-B14F-4D97-AF65-F5344CB8AC3E}">
        <p14:creationId xmlns:p14="http://schemas.microsoft.com/office/powerpoint/2010/main" val="196335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a-DK" noProof="0" dirty="0"/>
              <a:t>Klik for at redigere titeltypografier i master</a:t>
            </a:r>
          </a:p>
        </p:txBody>
      </p:sp>
      <p:sp>
        <p:nvSpPr>
          <p:cNvPr id="3" name="Pladsholder til dato 2"/>
          <p:cNvSpPr>
            <a:spLocks noGrp="1"/>
          </p:cNvSpPr>
          <p:nvPr>
            <p:ph type="dt" sz="half" idx="10"/>
          </p:nvPr>
        </p:nvSpPr>
        <p:spPr/>
        <p:txBody>
          <a:bodyPr rtlCol="0"/>
          <a:lstStyle/>
          <a:p>
            <a:pPr rtl="0"/>
            <a:fld id="{65890551-4863-41D9-B519-E6E414146A10}" type="datetime1">
              <a:rPr lang="da-DK" noProof="0" smtClean="0"/>
              <a:t>28-03-2023</a:t>
            </a:fld>
            <a:endParaRPr lang="da-DK" noProof="0" dirty="0"/>
          </a:p>
        </p:txBody>
      </p:sp>
      <p:sp>
        <p:nvSpPr>
          <p:cNvPr id="4" name="Pladsholder til sidefod 3"/>
          <p:cNvSpPr>
            <a:spLocks noGrp="1"/>
          </p:cNvSpPr>
          <p:nvPr>
            <p:ph type="ftr" sz="quarter" idx="11"/>
          </p:nvPr>
        </p:nvSpPr>
        <p:spPr/>
        <p:txBody>
          <a:bodyPr rtlCol="0"/>
          <a:lstStyle/>
          <a:p>
            <a:pPr rtl="0"/>
            <a:r>
              <a:rPr lang="da-DK" noProof="0" dirty="0"/>
              <a:t>
              </a:t>
            </a:r>
          </a:p>
        </p:txBody>
      </p:sp>
      <p:sp>
        <p:nvSpPr>
          <p:cNvPr id="5" name="Pladsholder til slidenummer 4"/>
          <p:cNvSpPr>
            <a:spLocks noGrp="1"/>
          </p:cNvSpPr>
          <p:nvPr>
            <p:ph type="sldNum" sz="quarter" idx="12"/>
          </p:nvPr>
        </p:nvSpPr>
        <p:spPr/>
        <p:txBody>
          <a:bodyPr rtlCol="0"/>
          <a:lstStyle/>
          <a:p>
            <a:pPr rtl="0"/>
            <a:fld id="{6D22F896-40B5-4ADD-8801-0D06FADFA095}" type="slidenum">
              <a:rPr lang="da-DK" noProof="0" smtClean="0"/>
              <a:t>‹nr.›</a:t>
            </a:fld>
            <a:endParaRPr lang="da-DK" noProof="0" dirty="0"/>
          </a:p>
        </p:txBody>
      </p:sp>
    </p:spTree>
    <p:extLst>
      <p:ext uri="{BB962C8B-B14F-4D97-AF65-F5344CB8AC3E}">
        <p14:creationId xmlns:p14="http://schemas.microsoft.com/office/powerpoint/2010/main" val="3005428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rtlCol="0"/>
          <a:lstStyle/>
          <a:p>
            <a:pPr rtl="0"/>
            <a:fld id="{FE9D26DB-2ADC-4B51-898E-7537EA145E1C}" type="datetime1">
              <a:rPr lang="da-DK" noProof="0" smtClean="0"/>
              <a:t>28-03-2023</a:t>
            </a:fld>
            <a:endParaRPr lang="da-DK" noProof="0" dirty="0"/>
          </a:p>
        </p:txBody>
      </p:sp>
      <p:sp>
        <p:nvSpPr>
          <p:cNvPr id="3" name="Pladsholder til sidefod 2"/>
          <p:cNvSpPr>
            <a:spLocks noGrp="1"/>
          </p:cNvSpPr>
          <p:nvPr>
            <p:ph type="ftr" sz="quarter" idx="11"/>
          </p:nvPr>
        </p:nvSpPr>
        <p:spPr/>
        <p:txBody>
          <a:bodyPr rtlCol="0"/>
          <a:lstStyle/>
          <a:p>
            <a:pPr rtl="0"/>
            <a:r>
              <a:rPr lang="da-DK" noProof="0" dirty="0"/>
              <a:t>
              </a:t>
            </a:r>
          </a:p>
        </p:txBody>
      </p:sp>
      <p:sp>
        <p:nvSpPr>
          <p:cNvPr id="4" name="Pladsholder til slidenummer 3"/>
          <p:cNvSpPr>
            <a:spLocks noGrp="1"/>
          </p:cNvSpPr>
          <p:nvPr>
            <p:ph type="sldNum" sz="quarter" idx="12"/>
          </p:nvPr>
        </p:nvSpPr>
        <p:spPr/>
        <p:txBody>
          <a:bodyPr rtlCol="0"/>
          <a:lstStyle/>
          <a:p>
            <a:pPr rtl="0"/>
            <a:fld id="{6D22F896-40B5-4ADD-8801-0D06FADFA095}" type="slidenum">
              <a:rPr lang="da-DK" noProof="0" smtClean="0"/>
              <a:t>‹nr.›</a:t>
            </a:fld>
            <a:endParaRPr lang="da-DK" noProof="0" dirty="0"/>
          </a:p>
        </p:txBody>
      </p:sp>
    </p:spTree>
    <p:extLst>
      <p:ext uri="{BB962C8B-B14F-4D97-AF65-F5344CB8AC3E}">
        <p14:creationId xmlns:p14="http://schemas.microsoft.com/office/powerpoint/2010/main" val="98825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43000" y="1097280"/>
            <a:ext cx="3931920" cy="1737360"/>
          </a:xfrm>
        </p:spPr>
        <p:txBody>
          <a:bodyPr rtlCol="0" anchor="b">
            <a:noAutofit/>
          </a:bodyPr>
          <a:lstStyle>
            <a:lvl1pPr>
              <a:lnSpc>
                <a:spcPct val="90000"/>
              </a:lnSpc>
              <a:defRPr sz="4000" b="0"/>
            </a:lvl1pPr>
          </a:lstStyle>
          <a:p>
            <a:pPr rtl="0"/>
            <a:r>
              <a:rPr lang="da-DK" noProof="0" dirty="0"/>
              <a:t>Klik for at redigere titeltypografier i master</a:t>
            </a:r>
          </a:p>
        </p:txBody>
      </p:sp>
      <p:sp>
        <p:nvSpPr>
          <p:cNvPr id="3" name="Pladsholder til indhold 2"/>
          <p:cNvSpPr>
            <a:spLocks noGrp="1"/>
          </p:cNvSpPr>
          <p:nvPr>
            <p:ph idx="1" hasCustomPrompt="1"/>
          </p:nvPr>
        </p:nvSpPr>
        <p:spPr>
          <a:xfrm>
            <a:off x="5852159" y="1097280"/>
            <a:ext cx="5212080" cy="4663440"/>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da-DK" noProof="0" dirty="0"/>
              <a:t>Rediger teksttypografier i master</a:t>
            </a:r>
          </a:p>
          <a:p>
            <a:pPr lvl="1" rtl="0"/>
            <a:r>
              <a:rPr lang="da-DK" noProof="0" dirty="0"/>
              <a:t>Andet niveau</a:t>
            </a:r>
          </a:p>
          <a:p>
            <a:pPr lvl="2" rtl="0"/>
            <a:r>
              <a:rPr lang="da-DK" noProof="0" dirty="0"/>
              <a:t>Tredje niveau</a:t>
            </a:r>
          </a:p>
          <a:p>
            <a:pPr lvl="3" rtl="0"/>
            <a:r>
              <a:rPr lang="da-DK" noProof="0" dirty="0"/>
              <a:t>Fjerde niveau</a:t>
            </a:r>
          </a:p>
          <a:p>
            <a:pPr lvl="4" rtl="0"/>
            <a:r>
              <a:rPr lang="da-DK" noProof="0" dirty="0"/>
              <a:t>Femte niveau</a:t>
            </a:r>
          </a:p>
        </p:txBody>
      </p:sp>
      <p:sp>
        <p:nvSpPr>
          <p:cNvPr id="4" name="Pladsholder til tekst 3"/>
          <p:cNvSpPr>
            <a:spLocks noGrp="1"/>
          </p:cNvSpPr>
          <p:nvPr>
            <p:ph type="body" sz="half" idx="2" hasCustomPrompt="1"/>
          </p:nvPr>
        </p:nvSpPr>
        <p:spPr>
          <a:xfrm>
            <a:off x="1143000" y="2834640"/>
            <a:ext cx="3931920" cy="3017520"/>
          </a:xfrm>
        </p:spPr>
        <p:txBody>
          <a:bodyPr rtlCol="0">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a-DK" noProof="0" dirty="0"/>
              <a:t>Rediger teksttypografier i master</a:t>
            </a:r>
          </a:p>
        </p:txBody>
      </p:sp>
      <p:sp>
        <p:nvSpPr>
          <p:cNvPr id="5" name="Pladsholder til dato 4"/>
          <p:cNvSpPr>
            <a:spLocks noGrp="1"/>
          </p:cNvSpPr>
          <p:nvPr>
            <p:ph type="dt" sz="half" idx="10"/>
          </p:nvPr>
        </p:nvSpPr>
        <p:spPr/>
        <p:txBody>
          <a:bodyPr rtlCol="0"/>
          <a:lstStyle/>
          <a:p>
            <a:pPr rtl="0"/>
            <a:fld id="{58C9F5C4-B26D-4D88-8DD6-10A0368F3F2C}" type="datetime1">
              <a:rPr lang="da-DK" noProof="0" smtClean="0"/>
              <a:t>28-03-2023</a:t>
            </a:fld>
            <a:endParaRPr lang="da-DK" noProof="0" dirty="0"/>
          </a:p>
        </p:txBody>
      </p:sp>
      <p:sp>
        <p:nvSpPr>
          <p:cNvPr id="6" name="Pladsholder til sidefod 5"/>
          <p:cNvSpPr>
            <a:spLocks noGrp="1"/>
          </p:cNvSpPr>
          <p:nvPr>
            <p:ph type="ftr" sz="quarter" idx="11"/>
          </p:nvPr>
        </p:nvSpPr>
        <p:spPr/>
        <p:txBody>
          <a:bodyPr rtlCol="0"/>
          <a:lstStyle/>
          <a:p>
            <a:pPr rtl="0"/>
            <a:r>
              <a:rPr lang="da-DK" noProof="0" dirty="0"/>
              <a:t>
              </a:t>
            </a:r>
          </a:p>
        </p:txBody>
      </p:sp>
      <p:sp>
        <p:nvSpPr>
          <p:cNvPr id="7" name="Pladsholder til slidenummer 6"/>
          <p:cNvSpPr>
            <a:spLocks noGrp="1"/>
          </p:cNvSpPr>
          <p:nvPr>
            <p:ph type="sldNum" sz="quarter" idx="12"/>
          </p:nvPr>
        </p:nvSpPr>
        <p:spPr/>
        <p:txBody>
          <a:bodyPr rtlCol="0"/>
          <a:lstStyle/>
          <a:p>
            <a:pPr rtl="0"/>
            <a:fld id="{6D22F896-40B5-4ADD-8801-0D06FADFA095}" type="slidenum">
              <a:rPr lang="da-DK" noProof="0" smtClean="0"/>
              <a:t>‹nr.›</a:t>
            </a:fld>
            <a:endParaRPr lang="da-DK" noProof="0" dirty="0"/>
          </a:p>
        </p:txBody>
      </p:sp>
    </p:spTree>
    <p:extLst>
      <p:ext uri="{BB962C8B-B14F-4D97-AF65-F5344CB8AC3E}">
        <p14:creationId xmlns:p14="http://schemas.microsoft.com/office/powerpoint/2010/main" val="2158383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43000" y="1097280"/>
            <a:ext cx="3931920" cy="1737360"/>
          </a:xfrm>
        </p:spPr>
        <p:txBody>
          <a:bodyPr rtlCol="0" anchor="b">
            <a:noAutofit/>
          </a:bodyPr>
          <a:lstStyle>
            <a:lvl1pPr>
              <a:lnSpc>
                <a:spcPct val="90000"/>
              </a:lnSpc>
              <a:defRPr sz="4000" b="0"/>
            </a:lvl1pPr>
          </a:lstStyle>
          <a:p>
            <a:pPr rtl="0"/>
            <a:r>
              <a:rPr lang="da-DK" noProof="0" dirty="0"/>
              <a:t>Klik for at redigere titeltypografier i master</a:t>
            </a:r>
          </a:p>
        </p:txBody>
      </p:sp>
      <p:sp>
        <p:nvSpPr>
          <p:cNvPr id="3" name="Pladsholder til billede 2"/>
          <p:cNvSpPr>
            <a:spLocks noGrp="1" noChangeAspect="1"/>
          </p:cNvSpPr>
          <p:nvPr>
            <p:ph type="pic" idx="1"/>
          </p:nvPr>
        </p:nvSpPr>
        <p:spPr>
          <a:xfrm>
            <a:off x="5413248" y="1069847"/>
            <a:ext cx="6099048" cy="4800600"/>
          </a:xfrm>
        </p:spPr>
        <p:txBody>
          <a:bodyPr lIns="274320" tIns="182880" rtlCol="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a-DK" noProof="0" dirty="0"/>
              <a:t>Klik på ikonet for at tilføje et billede</a:t>
            </a:r>
          </a:p>
        </p:txBody>
      </p:sp>
      <p:sp>
        <p:nvSpPr>
          <p:cNvPr id="4" name="Pladsholder til tekst 3"/>
          <p:cNvSpPr>
            <a:spLocks noGrp="1"/>
          </p:cNvSpPr>
          <p:nvPr>
            <p:ph type="body" sz="half" idx="2" hasCustomPrompt="1"/>
          </p:nvPr>
        </p:nvSpPr>
        <p:spPr>
          <a:xfrm>
            <a:off x="1143000" y="2834640"/>
            <a:ext cx="3931920" cy="2880360"/>
          </a:xfrm>
        </p:spPr>
        <p:txBody>
          <a:bodyPr rtlCol="0">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a-DK" noProof="0" dirty="0"/>
              <a:t>Rediger teksttypografier i master</a:t>
            </a:r>
          </a:p>
        </p:txBody>
      </p:sp>
      <p:sp>
        <p:nvSpPr>
          <p:cNvPr id="5" name="Pladsholder til dato 4"/>
          <p:cNvSpPr>
            <a:spLocks noGrp="1"/>
          </p:cNvSpPr>
          <p:nvPr>
            <p:ph type="dt" sz="half" idx="10"/>
          </p:nvPr>
        </p:nvSpPr>
        <p:spPr/>
        <p:txBody>
          <a:bodyPr rtlCol="0"/>
          <a:lstStyle/>
          <a:p>
            <a:pPr rtl="0"/>
            <a:fld id="{EE3C3163-049D-43CC-816A-59F3516424FB}" type="datetime1">
              <a:rPr lang="da-DK" noProof="0" smtClean="0"/>
              <a:t>28-03-2023</a:t>
            </a:fld>
            <a:endParaRPr lang="da-DK" noProof="0" dirty="0"/>
          </a:p>
        </p:txBody>
      </p:sp>
      <p:sp>
        <p:nvSpPr>
          <p:cNvPr id="6" name="Pladsholder til sidefod 5"/>
          <p:cNvSpPr>
            <a:spLocks noGrp="1"/>
          </p:cNvSpPr>
          <p:nvPr>
            <p:ph type="ftr" sz="quarter" idx="11"/>
          </p:nvPr>
        </p:nvSpPr>
        <p:spPr/>
        <p:txBody>
          <a:bodyPr rtlCol="0"/>
          <a:lstStyle/>
          <a:p>
            <a:pPr rtl="0"/>
            <a:r>
              <a:rPr lang="da-DK" noProof="0" dirty="0"/>
              <a:t>
              </a:t>
            </a:r>
          </a:p>
        </p:txBody>
      </p:sp>
      <p:sp>
        <p:nvSpPr>
          <p:cNvPr id="7" name="Pladsholder til slidenummer 6"/>
          <p:cNvSpPr>
            <a:spLocks noGrp="1"/>
          </p:cNvSpPr>
          <p:nvPr>
            <p:ph type="sldNum" sz="quarter" idx="12"/>
          </p:nvPr>
        </p:nvSpPr>
        <p:spPr/>
        <p:txBody>
          <a:bodyPr rtlCol="0"/>
          <a:lstStyle/>
          <a:p>
            <a:pPr rtl="0"/>
            <a:fld id="{6D22F896-40B5-4ADD-8801-0D06FADFA095}" type="slidenum">
              <a:rPr lang="da-DK" noProof="0" smtClean="0"/>
              <a:t>‹nr.›</a:t>
            </a:fld>
            <a:endParaRPr lang="da-DK" noProof="0" dirty="0"/>
          </a:p>
        </p:txBody>
      </p:sp>
    </p:spTree>
    <p:extLst>
      <p:ext uri="{BB962C8B-B14F-4D97-AF65-F5344CB8AC3E}">
        <p14:creationId xmlns:p14="http://schemas.microsoft.com/office/powerpoint/2010/main" val="74084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0.jpeg"/><Relationship Id="rId5" Type="http://schemas.openxmlformats.org/officeDocument/2006/relationships/theme" Target="../theme/theme3.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ktangel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dirty="0"/>
          </a:p>
        </p:txBody>
      </p:sp>
      <p:sp>
        <p:nvSpPr>
          <p:cNvPr id="2" name="Pladsholder til titel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pPr rtl="0"/>
            <a:r>
              <a:rPr lang="da-DK" noProof="0" dirty="0"/>
              <a:t>Klik for at redigere titeltypografier i master</a:t>
            </a:r>
          </a:p>
        </p:txBody>
      </p:sp>
      <p:sp>
        <p:nvSpPr>
          <p:cNvPr id="3" name="Pladsholder til tekst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rtl="0"/>
            <a:r>
              <a:rPr lang="da-DK" noProof="0" dirty="0"/>
              <a:t>Rediger teksttypografier i master</a:t>
            </a:r>
          </a:p>
          <a:p>
            <a:pPr lvl="1" rtl="0"/>
            <a:r>
              <a:rPr lang="da-DK" noProof="0" dirty="0"/>
              <a:t>Andet niveau</a:t>
            </a:r>
          </a:p>
          <a:p>
            <a:pPr lvl="2" rtl="0"/>
            <a:r>
              <a:rPr lang="da-DK" noProof="0" dirty="0"/>
              <a:t>Tredje niveau</a:t>
            </a:r>
          </a:p>
          <a:p>
            <a:pPr lvl="3" rtl="0"/>
            <a:r>
              <a:rPr lang="da-DK" noProof="0" dirty="0"/>
              <a:t>Fjerde niveau</a:t>
            </a:r>
          </a:p>
          <a:p>
            <a:pPr lvl="4" rtl="0"/>
            <a:r>
              <a:rPr lang="da-DK" noProof="0" dirty="0"/>
              <a:t>Femte niveau</a:t>
            </a:r>
          </a:p>
        </p:txBody>
      </p:sp>
      <p:sp>
        <p:nvSpPr>
          <p:cNvPr id="4" name="Pladsholder til dato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pPr rtl="0"/>
            <a:fld id="{C43C7D88-BE42-4794-8A2C-35FECCAFEE1A}" type="datetime1">
              <a:rPr lang="da-DK" noProof="0" smtClean="0"/>
              <a:t>28-03-2023</a:t>
            </a:fld>
            <a:endParaRPr lang="da-DK" noProof="0" dirty="0"/>
          </a:p>
        </p:txBody>
      </p:sp>
      <p:sp>
        <p:nvSpPr>
          <p:cNvPr id="5" name="Pladsholder til sidefod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pPr rtl="0"/>
            <a:r>
              <a:rPr lang="da-DK" noProof="0" dirty="0"/>
              <a:t>
              </a:t>
            </a:r>
          </a:p>
        </p:txBody>
      </p:sp>
      <p:sp>
        <p:nvSpPr>
          <p:cNvPr id="6" name="Pladsholder til slidenumm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pPr rtl="0"/>
            <a:fld id="{6D22F896-40B5-4ADD-8801-0D06FADFA095}" type="slidenum">
              <a:rPr lang="da-DK" noProof="0" smtClean="0"/>
              <a:pPr rtl="0"/>
              <a:t>‹nr.›</a:t>
            </a:fld>
            <a:endParaRPr lang="da-DK" noProof="0" dirty="0"/>
          </a:p>
        </p:txBody>
      </p:sp>
    </p:spTree>
    <p:extLst>
      <p:ext uri="{BB962C8B-B14F-4D97-AF65-F5344CB8AC3E}">
        <p14:creationId xmlns:p14="http://schemas.microsoft.com/office/powerpoint/2010/main" val="170225885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903" r:id="rId12"/>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6D1496AF-33F8-F34A-B706-AE7AAE7E1246}"/>
              </a:ext>
            </a:extLst>
          </p:cNvPr>
          <p:cNvSpPr>
            <a:spLocks noGrp="1"/>
          </p:cNvSpPr>
          <p:nvPr>
            <p:ph type="title"/>
          </p:nvPr>
        </p:nvSpPr>
        <p:spPr>
          <a:xfrm>
            <a:off x="838200" y="802448"/>
            <a:ext cx="10515600" cy="1080000"/>
          </a:xfrm>
          <a:prstGeom prst="rect">
            <a:avLst/>
          </a:prstGeom>
        </p:spPr>
        <p:txBody>
          <a:bodyPr vert="horz" lIns="91440" tIns="45720" rIns="91440" bIns="45720" rtlCol="0" anchor="t">
            <a:normAutofit/>
          </a:bodyPr>
          <a:lstStyle/>
          <a:p>
            <a:endParaRPr lang="da-DK" dirty="0"/>
          </a:p>
        </p:txBody>
      </p:sp>
      <p:sp>
        <p:nvSpPr>
          <p:cNvPr id="3" name="Pladsholder til tekst 2">
            <a:extLst>
              <a:ext uri="{FF2B5EF4-FFF2-40B4-BE49-F238E27FC236}">
                <a16:creationId xmlns:a16="http://schemas.microsoft.com/office/drawing/2014/main" id="{50F224C3-C362-B947-9C59-93110223AA73}"/>
              </a:ext>
            </a:extLst>
          </p:cNvPr>
          <p:cNvSpPr>
            <a:spLocks noGrp="1"/>
          </p:cNvSpPr>
          <p:nvPr>
            <p:ph type="body" idx="1"/>
          </p:nvPr>
        </p:nvSpPr>
        <p:spPr>
          <a:xfrm>
            <a:off x="838200" y="1918252"/>
            <a:ext cx="10515600" cy="4024800"/>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919294319"/>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0" r:id="rId16"/>
    <p:sldLayoutId id="2147483921" r:id="rId17"/>
    <p:sldLayoutId id="2147483922" r:id="rId18"/>
    <p:sldLayoutId id="2147483923" r:id="rId19"/>
  </p:sldLayoutIdLst>
  <p:txStyles>
    <p:titleStyle>
      <a:lvl1pPr algn="l" defTabSz="914400" rtl="0" eaLnBrk="1" latinLnBrk="0" hangingPunct="1">
        <a:lnSpc>
          <a:spcPct val="90000"/>
        </a:lnSpc>
        <a:spcBef>
          <a:spcPct val="0"/>
        </a:spcBef>
        <a:buNone/>
        <a:defRPr sz="3200" b="1" i="0" kern="1200">
          <a:solidFill>
            <a:srgbClr val="00215A"/>
          </a:solidFill>
          <a:latin typeface="Merriweather" pitchFamily="2" charset="77"/>
          <a:ea typeface="+mj-ea"/>
          <a:cs typeface="+mj-cs"/>
        </a:defRPr>
      </a:lvl1pPr>
    </p:titleStyle>
    <p:bodyStyle>
      <a:lvl1pPr marL="228600"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800" b="0" i="0" kern="1200">
          <a:solidFill>
            <a:srgbClr val="000000"/>
          </a:solidFill>
          <a:latin typeface="Merriweather Sans Light" pitchFamily="2" charset="77"/>
          <a:ea typeface="+mn-ea"/>
          <a:cs typeface="+mn-cs"/>
        </a:defRPr>
      </a:lvl1pPr>
      <a:lvl2pPr marL="685800"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800" b="0" i="0" kern="1200">
          <a:solidFill>
            <a:srgbClr val="000000"/>
          </a:solidFill>
          <a:latin typeface="Merriweather Sans Light" pitchFamily="2" charset="77"/>
          <a:ea typeface="+mn-ea"/>
          <a:cs typeface="+mn-cs"/>
        </a:defRPr>
      </a:lvl2pPr>
      <a:lvl3pPr marL="1143000"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800" b="0" i="0" kern="1200">
          <a:solidFill>
            <a:srgbClr val="000000"/>
          </a:solidFill>
          <a:latin typeface="Merriweather Sans Light" pitchFamily="2" charset="77"/>
          <a:ea typeface="+mn-ea"/>
          <a:cs typeface="+mn-cs"/>
        </a:defRPr>
      </a:lvl3pPr>
      <a:lvl4pPr marL="1600200"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800" b="0" i="0" kern="1200">
          <a:solidFill>
            <a:srgbClr val="000000"/>
          </a:solidFill>
          <a:latin typeface="Merriweather Sans Light" pitchFamily="2" charset="77"/>
          <a:ea typeface="+mn-ea"/>
          <a:cs typeface="+mn-cs"/>
        </a:defRPr>
      </a:lvl4pPr>
      <a:lvl5pPr marL="2057400"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800" b="0" i="0" kern="1200">
          <a:solidFill>
            <a:srgbClr val="000000"/>
          </a:solidFill>
          <a:latin typeface="Merriweather Sans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Pladsholder til titel 8"/>
          <p:cNvSpPr>
            <a:spLocks noGrp="1"/>
          </p:cNvSpPr>
          <p:nvPr>
            <p:ph type="title"/>
          </p:nvPr>
        </p:nvSpPr>
        <p:spPr>
          <a:xfrm>
            <a:off x="406402" y="423330"/>
            <a:ext cx="10582391" cy="1135471"/>
          </a:xfrm>
          <a:prstGeom prst="rect">
            <a:avLst/>
          </a:prstGeom>
        </p:spPr>
        <p:txBody>
          <a:bodyPr vert="horz" lIns="0" tIns="0" rIns="0" bIns="0" rtlCol="0" anchor="t">
            <a:noAutofit/>
          </a:bodyPr>
          <a:lstStyle/>
          <a:p>
            <a:r>
              <a:rPr lang="da-DK" dirty="0"/>
              <a:t>Klik for at redigere titeltypografi i masteren</a:t>
            </a:r>
          </a:p>
        </p:txBody>
      </p:sp>
      <p:sp>
        <p:nvSpPr>
          <p:cNvPr id="10" name="Pladsholder til tekst 9"/>
          <p:cNvSpPr>
            <a:spLocks noGrp="1"/>
          </p:cNvSpPr>
          <p:nvPr>
            <p:ph type="body" idx="1"/>
          </p:nvPr>
        </p:nvSpPr>
        <p:spPr>
          <a:xfrm>
            <a:off x="406400" y="1668092"/>
            <a:ext cx="10582392" cy="5009804"/>
          </a:xfrm>
          <a:prstGeom prst="rect">
            <a:avLst/>
          </a:prstGeom>
        </p:spPr>
        <p:txBody>
          <a:bodyPr vert="horz" lIns="0" tIns="0" rIns="0" bIns="0" rtlCol="0">
            <a:noAutofit/>
          </a:bodyPr>
          <a:lstStyle/>
          <a:p>
            <a:pPr lvl="0"/>
            <a:r>
              <a:rPr lang="da-DK" dirty="0"/>
              <a:t>Klik for at redigere typografi i masteren</a:t>
            </a:r>
          </a:p>
          <a:p>
            <a:pPr lvl="1"/>
            <a:r>
              <a:rPr lang="da-DK" dirty="0"/>
              <a:t>Andet niveau</a:t>
            </a:r>
          </a:p>
          <a:p>
            <a:pPr lvl="2"/>
            <a:r>
              <a:rPr lang="da-DK" dirty="0"/>
              <a:t>Tredje niveau</a:t>
            </a:r>
          </a:p>
        </p:txBody>
      </p:sp>
      <p:pic>
        <p:nvPicPr>
          <p:cNvPr id="4" name="Billed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075543" y="5739595"/>
            <a:ext cx="938274" cy="938301"/>
          </a:xfrm>
          <a:prstGeom prst="rect">
            <a:avLst/>
          </a:prstGeom>
        </p:spPr>
      </p:pic>
      <p:grpSp>
        <p:nvGrpSpPr>
          <p:cNvPr id="3" name="Gruppe 2"/>
          <p:cNvGrpSpPr/>
          <p:nvPr userDrawn="1"/>
        </p:nvGrpSpPr>
        <p:grpSpPr>
          <a:xfrm>
            <a:off x="8246307" y="-430828"/>
            <a:ext cx="3949155" cy="375451"/>
            <a:chOff x="8248454" y="-430928"/>
            <a:chExt cx="3950183" cy="375538"/>
          </a:xfrm>
        </p:grpSpPr>
        <p:sp>
          <p:nvSpPr>
            <p:cNvPr id="6" name="Rektangel 5"/>
            <p:cNvSpPr/>
            <p:nvPr/>
          </p:nvSpPr>
          <p:spPr>
            <a:xfrm>
              <a:off x="10132085" y="-430928"/>
              <a:ext cx="375548" cy="375538"/>
            </a:xfrm>
            <a:prstGeom prst="rect">
              <a:avLst/>
            </a:prstGeom>
            <a:solidFill>
              <a:srgbClr val="00A0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1799" dirty="0">
                <a:latin typeface="Franklin Gothic Book" panose="020B0503020102020204" pitchFamily="34" charset="0"/>
              </a:endParaRPr>
            </a:p>
          </p:txBody>
        </p:sp>
        <p:sp>
          <p:nvSpPr>
            <p:cNvPr id="7" name="Rektangel 6"/>
            <p:cNvSpPr/>
            <p:nvPr/>
          </p:nvSpPr>
          <p:spPr>
            <a:xfrm>
              <a:off x="10977587" y="-430928"/>
              <a:ext cx="375548" cy="375538"/>
            </a:xfrm>
            <a:prstGeom prst="rect">
              <a:avLst/>
            </a:prstGeom>
            <a:solidFill>
              <a:srgbClr val="084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1799" dirty="0">
                <a:latin typeface="Franklin Gothic Book" panose="020B0503020102020204" pitchFamily="34" charset="0"/>
              </a:endParaRPr>
            </a:p>
          </p:txBody>
        </p:sp>
        <p:sp>
          <p:nvSpPr>
            <p:cNvPr id="8" name="Rektangel 7"/>
            <p:cNvSpPr/>
            <p:nvPr/>
          </p:nvSpPr>
          <p:spPr>
            <a:xfrm>
              <a:off x="11823089" y="-430928"/>
              <a:ext cx="375548" cy="375538"/>
            </a:xfrm>
            <a:prstGeom prst="rect">
              <a:avLst/>
            </a:prstGeom>
            <a:solidFill>
              <a:srgbClr val="C86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1799" dirty="0">
                <a:latin typeface="Franklin Gothic Book" panose="020B0503020102020204" pitchFamily="34" charset="0"/>
              </a:endParaRPr>
            </a:p>
          </p:txBody>
        </p:sp>
        <p:sp>
          <p:nvSpPr>
            <p:cNvPr id="11" name="Rektangel 10"/>
            <p:cNvSpPr/>
            <p:nvPr/>
          </p:nvSpPr>
          <p:spPr>
            <a:xfrm>
              <a:off x="11400338" y="-430928"/>
              <a:ext cx="375548" cy="375538"/>
            </a:xfrm>
            <a:prstGeom prst="rect">
              <a:avLst/>
            </a:prstGeom>
            <a:solidFill>
              <a:srgbClr val="7C3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1799" dirty="0">
                <a:solidFill>
                  <a:schemeClr val="bg1"/>
                </a:solidFill>
                <a:latin typeface="Franklin Gothic Book" panose="020B0503020102020204" pitchFamily="34" charset="0"/>
              </a:endParaRPr>
            </a:p>
          </p:txBody>
        </p:sp>
        <p:sp>
          <p:nvSpPr>
            <p:cNvPr id="12" name="Rektangel 11"/>
            <p:cNvSpPr/>
            <p:nvPr/>
          </p:nvSpPr>
          <p:spPr>
            <a:xfrm>
              <a:off x="10554836" y="-430928"/>
              <a:ext cx="375548" cy="375538"/>
            </a:xfrm>
            <a:prstGeom prst="rect">
              <a:avLst/>
            </a:prstGeom>
            <a:solidFill>
              <a:srgbClr val="023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1799" dirty="0">
                <a:latin typeface="Franklin Gothic Book" panose="020B0503020102020204" pitchFamily="34" charset="0"/>
              </a:endParaRPr>
            </a:p>
          </p:txBody>
        </p:sp>
        <p:sp>
          <p:nvSpPr>
            <p:cNvPr id="2" name="Rektangel 1"/>
            <p:cNvSpPr/>
            <p:nvPr userDrawn="1"/>
          </p:nvSpPr>
          <p:spPr>
            <a:xfrm>
              <a:off x="8248454" y="-430928"/>
              <a:ext cx="1836428" cy="375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a-DK" sz="1999" dirty="0">
                  <a:solidFill>
                    <a:srgbClr val="00A06A"/>
                  </a:solidFill>
                  <a:latin typeface="Franklin Gothic Book" panose="020B0503020102020204" pitchFamily="34" charset="0"/>
                </a:rPr>
                <a:t>Standardfarver</a:t>
              </a:r>
            </a:p>
          </p:txBody>
        </p:sp>
      </p:grpSp>
    </p:spTree>
    <p:extLst>
      <p:ext uri="{BB962C8B-B14F-4D97-AF65-F5344CB8AC3E}">
        <p14:creationId xmlns:p14="http://schemas.microsoft.com/office/powerpoint/2010/main" val="448036618"/>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Lst>
  <p:transition/>
  <p:hf hdr="0"/>
  <p:txStyles>
    <p:titleStyle>
      <a:lvl1pPr algn="l" defTabSz="1219078" rtl="0" eaLnBrk="1" latinLnBrk="0" hangingPunct="1">
        <a:lnSpc>
          <a:spcPct val="120000"/>
        </a:lnSpc>
        <a:spcBef>
          <a:spcPct val="0"/>
        </a:spcBef>
        <a:buNone/>
        <a:defRPr sz="3599" b="0" kern="1200">
          <a:solidFill>
            <a:srgbClr val="083F89"/>
          </a:solidFill>
          <a:latin typeface="Franklin Gothic Heavy" panose="020B0903020102020204" pitchFamily="34" charset="0"/>
          <a:ea typeface="+mj-ea"/>
          <a:cs typeface="Arial" pitchFamily="34" charset="0"/>
        </a:defRPr>
      </a:lvl1pPr>
    </p:titleStyle>
    <p:bodyStyle>
      <a:lvl1pPr marL="0" indent="0" algn="l" defTabSz="1219078" rtl="0" eaLnBrk="1" latinLnBrk="0" hangingPunct="1">
        <a:lnSpc>
          <a:spcPct val="120000"/>
        </a:lnSpc>
        <a:spcBef>
          <a:spcPts val="0"/>
        </a:spcBef>
        <a:buFont typeface="Wingdings" pitchFamily="2" charset="2"/>
        <a:buNone/>
        <a:defRPr sz="1999" b="0" kern="1200" baseline="0">
          <a:solidFill>
            <a:schemeClr val="tx1"/>
          </a:solidFill>
          <a:latin typeface="Franklin Gothic Book" panose="020B0503020102020204" pitchFamily="34" charset="0"/>
          <a:ea typeface="+mn-ea"/>
          <a:cs typeface="Arial" pitchFamily="34" charset="0"/>
        </a:defRPr>
      </a:lvl1pPr>
      <a:lvl2pPr marL="335966" indent="-335966" algn="l" defTabSz="1219078" rtl="0" eaLnBrk="1" latinLnBrk="0" hangingPunct="1">
        <a:lnSpc>
          <a:spcPct val="120000"/>
        </a:lnSpc>
        <a:spcBef>
          <a:spcPts val="0"/>
        </a:spcBef>
        <a:buFont typeface="Arial" pitchFamily="34" charset="0"/>
        <a:buChar char="•"/>
        <a:defRPr sz="1999" b="0" kern="1200">
          <a:solidFill>
            <a:schemeClr val="tx1"/>
          </a:solidFill>
          <a:latin typeface="Franklin Gothic Book" panose="020B0503020102020204" pitchFamily="34" charset="0"/>
          <a:ea typeface="+mn-ea"/>
          <a:cs typeface="Arial" pitchFamily="34" charset="0"/>
        </a:defRPr>
      </a:lvl2pPr>
      <a:lvl3pPr marL="623938" indent="-287972" algn="l" defTabSz="1219078" rtl="0" eaLnBrk="1" latinLnBrk="0" hangingPunct="1">
        <a:lnSpc>
          <a:spcPct val="120000"/>
        </a:lnSpc>
        <a:spcBef>
          <a:spcPts val="0"/>
        </a:spcBef>
        <a:buFont typeface="Bernard MT Condensed" pitchFamily="18" charset="0"/>
        <a:buChar char="–"/>
        <a:defRPr sz="1999" b="0" kern="1200">
          <a:solidFill>
            <a:schemeClr val="tx1"/>
          </a:solidFill>
          <a:latin typeface="Franklin Gothic Book" panose="020B0503020102020204" pitchFamily="34" charset="0"/>
          <a:ea typeface="+mn-ea"/>
          <a:cs typeface="Arial" pitchFamily="34" charset="0"/>
        </a:defRPr>
      </a:lvl3pPr>
      <a:lvl4pPr marL="335966" indent="-335966" algn="l" defTabSz="1219078" rtl="0" eaLnBrk="1" latinLnBrk="0" hangingPunct="1">
        <a:lnSpc>
          <a:spcPct val="120000"/>
        </a:lnSpc>
        <a:spcBef>
          <a:spcPts val="0"/>
        </a:spcBef>
        <a:buFont typeface="Arial" pitchFamily="34" charset="0"/>
        <a:buChar char="•"/>
        <a:defRPr sz="2099" b="0" kern="1200">
          <a:solidFill>
            <a:schemeClr val="bg2">
              <a:lumMod val="75000"/>
            </a:schemeClr>
          </a:solidFill>
          <a:latin typeface="Verdana" pitchFamily="34" charset="0"/>
          <a:ea typeface="+mn-ea"/>
          <a:cs typeface="Arial" pitchFamily="34" charset="0"/>
        </a:defRPr>
      </a:lvl4pPr>
      <a:lvl5pPr marL="0" indent="0" algn="l" defTabSz="1219078" rtl="0" eaLnBrk="1" latinLnBrk="0" hangingPunct="1">
        <a:lnSpc>
          <a:spcPct val="120000"/>
        </a:lnSpc>
        <a:spcBef>
          <a:spcPts val="0"/>
        </a:spcBef>
        <a:buFont typeface="Wingdings" pitchFamily="2" charset="2"/>
        <a:buNone/>
        <a:defRPr sz="2099" b="0" kern="1200">
          <a:solidFill>
            <a:schemeClr val="bg2">
              <a:lumMod val="75000"/>
            </a:schemeClr>
          </a:solidFill>
          <a:latin typeface="Verdana" pitchFamily="34" charset="0"/>
          <a:ea typeface="+mn-ea"/>
          <a:cs typeface="Arial" pitchFamily="34" charset="0"/>
        </a:defRPr>
      </a:lvl5pPr>
      <a:lvl6pPr marL="0" indent="0" algn="l" defTabSz="1219078" rtl="0" eaLnBrk="1" latinLnBrk="0" hangingPunct="1">
        <a:lnSpc>
          <a:spcPct val="120000"/>
        </a:lnSpc>
        <a:spcBef>
          <a:spcPts val="0"/>
        </a:spcBef>
        <a:buFontTx/>
        <a:buNone/>
        <a:defRPr lang="da-DK" sz="1999" b="0" kern="1200" baseline="0" dirty="0" smtClean="0">
          <a:solidFill>
            <a:srgbClr val="6E6E6E"/>
          </a:solidFill>
          <a:latin typeface="Verdana" pitchFamily="34" charset="0"/>
          <a:ea typeface="+mn-ea"/>
          <a:cs typeface="Arial" pitchFamily="34" charset="0"/>
        </a:defRPr>
      </a:lvl6pPr>
      <a:lvl7pPr marL="335966" indent="-335966" algn="l" defTabSz="1219078" rtl="0" eaLnBrk="1" latinLnBrk="0" hangingPunct="1">
        <a:lnSpc>
          <a:spcPct val="120000"/>
        </a:lnSpc>
        <a:spcBef>
          <a:spcPts val="0"/>
        </a:spcBef>
        <a:buFont typeface="Arial" pitchFamily="34" charset="0"/>
        <a:buChar char="•"/>
        <a:defRPr sz="1999" kern="1200">
          <a:solidFill>
            <a:srgbClr val="6E6E6E"/>
          </a:solidFill>
          <a:latin typeface="Verdana" pitchFamily="34" charset="0"/>
          <a:ea typeface="+mn-ea"/>
          <a:cs typeface="+mn-cs"/>
        </a:defRPr>
      </a:lvl7pPr>
      <a:lvl8pPr marL="623938" indent="-287972" algn="l" defTabSz="1219078" rtl="0" eaLnBrk="1" latinLnBrk="0" hangingPunct="1">
        <a:lnSpc>
          <a:spcPct val="120000"/>
        </a:lnSpc>
        <a:spcBef>
          <a:spcPts val="0"/>
        </a:spcBef>
        <a:buFont typeface="Verdana" pitchFamily="34" charset="0"/>
        <a:buChar char="–"/>
        <a:defRPr sz="1999" kern="1200">
          <a:solidFill>
            <a:srgbClr val="6E6E6E"/>
          </a:solidFill>
          <a:latin typeface="Verdana" pitchFamily="34" charset="0"/>
          <a:ea typeface="+mn-ea"/>
          <a:cs typeface="+mn-cs"/>
        </a:defRPr>
      </a:lvl8pPr>
      <a:lvl9pPr marL="0" indent="0" algn="l" defTabSz="1219078" rtl="0" eaLnBrk="1" latinLnBrk="0" hangingPunct="1">
        <a:lnSpc>
          <a:spcPct val="120000"/>
        </a:lnSpc>
        <a:spcBef>
          <a:spcPts val="0"/>
        </a:spcBef>
        <a:buFont typeface="Arial" pitchFamily="34" charset="0"/>
        <a:buNone/>
        <a:defRPr sz="2099" kern="1200">
          <a:solidFill>
            <a:srgbClr val="CCCCCC"/>
          </a:solidFill>
          <a:latin typeface="Verdana" pitchFamily="34" charset="0"/>
          <a:ea typeface="+mn-ea"/>
          <a:cs typeface="+mn-cs"/>
        </a:defRPr>
      </a:lvl9pPr>
    </p:bodyStyle>
    <p:otherStyle>
      <a:defPPr>
        <a:defRPr lang="da-DK"/>
      </a:defPPr>
      <a:lvl1pPr marL="0" algn="l" defTabSz="1219078" rtl="0" eaLnBrk="1" latinLnBrk="0" hangingPunct="1">
        <a:defRPr sz="2399" kern="1200">
          <a:solidFill>
            <a:schemeClr val="tx1"/>
          </a:solidFill>
          <a:latin typeface="+mn-lt"/>
          <a:ea typeface="+mn-ea"/>
          <a:cs typeface="+mn-cs"/>
        </a:defRPr>
      </a:lvl1pPr>
      <a:lvl2pPr marL="609539" algn="l" defTabSz="1219078" rtl="0" eaLnBrk="1" latinLnBrk="0" hangingPunct="1">
        <a:defRPr sz="2399" kern="1200">
          <a:solidFill>
            <a:schemeClr val="tx1"/>
          </a:solidFill>
          <a:latin typeface="+mn-lt"/>
          <a:ea typeface="+mn-ea"/>
          <a:cs typeface="+mn-cs"/>
        </a:defRPr>
      </a:lvl2pPr>
      <a:lvl3pPr marL="1219078" algn="l" defTabSz="1219078" rtl="0" eaLnBrk="1" latinLnBrk="0" hangingPunct="1">
        <a:defRPr sz="2399" kern="1200">
          <a:solidFill>
            <a:schemeClr val="tx1"/>
          </a:solidFill>
          <a:latin typeface="+mn-lt"/>
          <a:ea typeface="+mn-ea"/>
          <a:cs typeface="+mn-cs"/>
        </a:defRPr>
      </a:lvl3pPr>
      <a:lvl4pPr marL="1828617" algn="l" defTabSz="1219078" rtl="0" eaLnBrk="1" latinLnBrk="0" hangingPunct="1">
        <a:defRPr sz="2399" kern="1200">
          <a:solidFill>
            <a:schemeClr val="tx1"/>
          </a:solidFill>
          <a:latin typeface="+mn-lt"/>
          <a:ea typeface="+mn-ea"/>
          <a:cs typeface="+mn-cs"/>
        </a:defRPr>
      </a:lvl4pPr>
      <a:lvl5pPr marL="2438156" algn="l" defTabSz="1219078" rtl="0" eaLnBrk="1" latinLnBrk="0" hangingPunct="1">
        <a:defRPr sz="2399" kern="1200">
          <a:solidFill>
            <a:schemeClr val="tx1"/>
          </a:solidFill>
          <a:latin typeface="+mn-lt"/>
          <a:ea typeface="+mn-ea"/>
          <a:cs typeface="+mn-cs"/>
        </a:defRPr>
      </a:lvl5pPr>
      <a:lvl6pPr marL="3047695" algn="l" defTabSz="1219078" rtl="0" eaLnBrk="1" latinLnBrk="0" hangingPunct="1">
        <a:defRPr sz="2399" kern="1200">
          <a:solidFill>
            <a:schemeClr val="tx1"/>
          </a:solidFill>
          <a:latin typeface="+mn-lt"/>
          <a:ea typeface="+mn-ea"/>
          <a:cs typeface="+mn-cs"/>
        </a:defRPr>
      </a:lvl6pPr>
      <a:lvl7pPr marL="3657235" algn="l" defTabSz="1219078" rtl="0" eaLnBrk="1" latinLnBrk="0" hangingPunct="1">
        <a:defRPr sz="2399" kern="1200">
          <a:solidFill>
            <a:schemeClr val="tx1"/>
          </a:solidFill>
          <a:latin typeface="+mn-lt"/>
          <a:ea typeface="+mn-ea"/>
          <a:cs typeface="+mn-cs"/>
        </a:defRPr>
      </a:lvl7pPr>
      <a:lvl8pPr marL="4266773" algn="l" defTabSz="1219078" rtl="0" eaLnBrk="1" latinLnBrk="0" hangingPunct="1">
        <a:defRPr sz="2399" kern="1200">
          <a:solidFill>
            <a:schemeClr val="tx1"/>
          </a:solidFill>
          <a:latin typeface="+mn-lt"/>
          <a:ea typeface="+mn-ea"/>
          <a:cs typeface="+mn-cs"/>
        </a:defRPr>
      </a:lvl8pPr>
      <a:lvl9pPr marL="4876312" algn="l" defTabSz="1219078"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1" name="Rectangle 54">
            <a:extLst>
              <a:ext uri="{FF2B5EF4-FFF2-40B4-BE49-F238E27FC236}">
                <a16:creationId xmlns:a16="http://schemas.microsoft.com/office/drawing/2014/main" id="{E455C987-ED28-46CA-ACFD-871FF101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56">
            <a:extLst>
              <a:ext uri="{FF2B5EF4-FFF2-40B4-BE49-F238E27FC236}">
                <a16:creationId xmlns:a16="http://schemas.microsoft.com/office/drawing/2014/main" id="{A09530D1-E1B7-4679-A6ED-D82EB77AA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63" name="Straight Connector 58">
            <a:extLst>
              <a:ext uri="{FF2B5EF4-FFF2-40B4-BE49-F238E27FC236}">
                <a16:creationId xmlns:a16="http://schemas.microsoft.com/office/drawing/2014/main" id="{BCB8372A-11C5-4BD2-B5FD-71DDEFADE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050E78D6-F072-48E7-8270-20EFBDD26F36}"/>
              </a:ext>
            </a:extLst>
          </p:cNvPr>
          <p:cNvSpPr>
            <a:spLocks noGrp="1"/>
          </p:cNvSpPr>
          <p:nvPr>
            <p:ph type="ctrTitle"/>
          </p:nvPr>
        </p:nvSpPr>
        <p:spPr>
          <a:xfrm>
            <a:off x="1109980" y="4206240"/>
            <a:ext cx="9966960" cy="1325880"/>
          </a:xfrm>
        </p:spPr>
        <p:txBody>
          <a:bodyPr rtlCol="0">
            <a:normAutofit/>
          </a:bodyPr>
          <a:lstStyle/>
          <a:p>
            <a:pPr rtl="0"/>
            <a:r>
              <a:rPr lang="da-DK" sz="6600" cap="none">
                <a:solidFill>
                  <a:schemeClr val="accent1"/>
                </a:solidFill>
              </a:rPr>
              <a:t>Fjernvarme i Glud</a:t>
            </a:r>
          </a:p>
        </p:txBody>
      </p:sp>
      <p:sp>
        <p:nvSpPr>
          <p:cNvPr id="3" name="Undertitel 2">
            <a:extLst>
              <a:ext uri="{FF2B5EF4-FFF2-40B4-BE49-F238E27FC236}">
                <a16:creationId xmlns:a16="http://schemas.microsoft.com/office/drawing/2014/main" id="{3FC7BD98-5486-489C-BAA0-A69CEFF691B3}"/>
              </a:ext>
            </a:extLst>
          </p:cNvPr>
          <p:cNvSpPr>
            <a:spLocks noGrp="1"/>
          </p:cNvSpPr>
          <p:nvPr>
            <p:ph type="subTitle" idx="1"/>
          </p:nvPr>
        </p:nvSpPr>
        <p:spPr>
          <a:xfrm>
            <a:off x="1709530" y="5596128"/>
            <a:ext cx="8767860" cy="557784"/>
          </a:xfrm>
        </p:spPr>
        <p:txBody>
          <a:bodyPr rtlCol="0">
            <a:normAutofit/>
          </a:bodyPr>
          <a:lstStyle/>
          <a:p>
            <a:pPr rtl="0"/>
            <a:r>
              <a:rPr lang="da-DK" sz="2000">
                <a:solidFill>
                  <a:schemeClr val="accent1"/>
                </a:solidFill>
              </a:rPr>
              <a:t>Nyt fjernvarmeprojekt – marts 2023</a:t>
            </a:r>
          </a:p>
        </p:txBody>
      </p:sp>
      <p:pic>
        <p:nvPicPr>
          <p:cNvPr id="7" name="Billede 6">
            <a:extLst>
              <a:ext uri="{FF2B5EF4-FFF2-40B4-BE49-F238E27FC236}">
                <a16:creationId xmlns:a16="http://schemas.microsoft.com/office/drawing/2014/main" id="{CD9EF39B-AB41-49AB-8163-8B5FD7D28329}"/>
              </a:ext>
            </a:extLst>
          </p:cNvPr>
          <p:cNvPicPr>
            <a:picLocks noChangeAspect="1"/>
          </p:cNvPicPr>
          <p:nvPr/>
        </p:nvPicPr>
        <p:blipFill rotWithShape="1">
          <a:blip r:embed="rId3"/>
          <a:srcRect t="21718" r="1" b="12647"/>
          <a:stretch/>
        </p:blipFill>
        <p:spPr>
          <a:xfrm>
            <a:off x="243840" y="256540"/>
            <a:ext cx="11704320" cy="3764276"/>
          </a:xfrm>
          <a:prstGeom prst="rect">
            <a:avLst/>
          </a:prstGeom>
        </p:spPr>
      </p:pic>
    </p:spTree>
    <p:extLst>
      <p:ext uri="{BB962C8B-B14F-4D97-AF65-F5344CB8AC3E}">
        <p14:creationId xmlns:p14="http://schemas.microsoft.com/office/powerpoint/2010/main" val="834050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AFFC382-9FEB-0C46-E00B-C57128C26161}"/>
              </a:ext>
            </a:extLst>
          </p:cNvPr>
          <p:cNvGraphicFramePr/>
          <p:nvPr>
            <p:extLst>
              <p:ext uri="{D42A27DB-BD31-4B8C-83A1-F6EECF244321}">
                <p14:modId xmlns:p14="http://schemas.microsoft.com/office/powerpoint/2010/main" val="2947856915"/>
              </p:ext>
            </p:extLst>
          </p:nvPr>
        </p:nvGraphicFramePr>
        <p:xfrm>
          <a:off x="1948860" y="1501866"/>
          <a:ext cx="3788353" cy="42693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kstfelt 4">
            <a:extLst>
              <a:ext uri="{FF2B5EF4-FFF2-40B4-BE49-F238E27FC236}">
                <a16:creationId xmlns:a16="http://schemas.microsoft.com/office/drawing/2014/main" id="{B1DED230-CFCD-D4F0-FF41-4081FA40CB43}"/>
              </a:ext>
            </a:extLst>
          </p:cNvPr>
          <p:cNvSpPr txBox="1"/>
          <p:nvPr/>
        </p:nvSpPr>
        <p:spPr>
          <a:xfrm>
            <a:off x="1444303" y="1379568"/>
            <a:ext cx="1915514" cy="891947"/>
          </a:xfrm>
          <a:prstGeom prst="rect">
            <a:avLst/>
          </a:prstGeom>
          <a:noFill/>
        </p:spPr>
        <p:txBody>
          <a:bodyPr wrap="square" rtlCol="0">
            <a:spAutoFit/>
          </a:bodyPr>
          <a:lstStyle/>
          <a:p>
            <a:r>
              <a:rPr lang="da-DK" sz="1739" dirty="0"/>
              <a:t>Hvordan er regningen sammensat </a:t>
            </a:r>
          </a:p>
        </p:txBody>
      </p:sp>
      <p:sp>
        <p:nvSpPr>
          <p:cNvPr id="6" name="Højre klammeparentes 5">
            <a:extLst>
              <a:ext uri="{FF2B5EF4-FFF2-40B4-BE49-F238E27FC236}">
                <a16:creationId xmlns:a16="http://schemas.microsoft.com/office/drawing/2014/main" id="{16D9FA25-B6EF-EE1B-8ACC-E7C43773929B}"/>
              </a:ext>
            </a:extLst>
          </p:cNvPr>
          <p:cNvSpPr/>
          <p:nvPr/>
        </p:nvSpPr>
        <p:spPr>
          <a:xfrm>
            <a:off x="5758551" y="1379568"/>
            <a:ext cx="1032194" cy="439167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sz="1739"/>
          </a:p>
        </p:txBody>
      </p:sp>
      <p:grpSp>
        <p:nvGrpSpPr>
          <p:cNvPr id="7" name="Gruppe 6">
            <a:extLst>
              <a:ext uri="{FF2B5EF4-FFF2-40B4-BE49-F238E27FC236}">
                <a16:creationId xmlns:a16="http://schemas.microsoft.com/office/drawing/2014/main" id="{E1BBBFAA-02FE-4AD1-B23E-F18B8768E86A}"/>
              </a:ext>
            </a:extLst>
          </p:cNvPr>
          <p:cNvGrpSpPr/>
          <p:nvPr/>
        </p:nvGrpSpPr>
        <p:grpSpPr>
          <a:xfrm>
            <a:off x="6900541" y="1501866"/>
            <a:ext cx="2769060" cy="4391678"/>
            <a:chOff x="1470617" y="0"/>
            <a:chExt cx="980411" cy="1104900"/>
          </a:xfrm>
        </p:grpSpPr>
        <p:sp>
          <p:nvSpPr>
            <p:cNvPr id="8" name="Ligebenet trapez 7">
              <a:extLst>
                <a:ext uri="{FF2B5EF4-FFF2-40B4-BE49-F238E27FC236}">
                  <a16:creationId xmlns:a16="http://schemas.microsoft.com/office/drawing/2014/main" id="{E3D5ED9F-454E-0BE1-04A9-459CBC4E855D}"/>
                </a:ext>
              </a:extLst>
            </p:cNvPr>
            <p:cNvSpPr/>
            <p:nvPr/>
          </p:nvSpPr>
          <p:spPr>
            <a:xfrm>
              <a:off x="1470617" y="0"/>
              <a:ext cx="980411" cy="1104900"/>
            </a:xfrm>
            <a:prstGeom prst="trapezoid">
              <a:avLst>
                <a:gd name="adj" fmla="val 5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Ligebenet trapez 4">
              <a:extLst>
                <a:ext uri="{FF2B5EF4-FFF2-40B4-BE49-F238E27FC236}">
                  <a16:creationId xmlns:a16="http://schemas.microsoft.com/office/drawing/2014/main" id="{4969D21C-E427-AB44-904A-58E9BEC6DDAA}"/>
                </a:ext>
              </a:extLst>
            </p:cNvPr>
            <p:cNvSpPr txBox="1"/>
            <p:nvPr/>
          </p:nvSpPr>
          <p:spPr>
            <a:xfrm>
              <a:off x="1470617" y="0"/>
              <a:ext cx="980411" cy="11049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083" tIns="22083" rIns="22083" bIns="22083" numCol="1" spcCol="1270" anchor="ctr" anchorCtr="0">
              <a:noAutofit/>
            </a:bodyPr>
            <a:lstStyle/>
            <a:p>
              <a:pPr algn="ctr" defTabSz="772897">
                <a:lnSpc>
                  <a:spcPct val="90000"/>
                </a:lnSpc>
                <a:spcBef>
                  <a:spcPct val="0"/>
                </a:spcBef>
                <a:spcAft>
                  <a:spcPct val="35000"/>
                </a:spcAft>
              </a:pPr>
              <a:r>
                <a:rPr lang="da-DK" sz="1739" dirty="0"/>
                <a:t> Totalprisen </a:t>
              </a:r>
            </a:p>
          </p:txBody>
        </p:sp>
      </p:grpSp>
      <p:sp>
        <p:nvSpPr>
          <p:cNvPr id="2" name="Titel 1">
            <a:extLst>
              <a:ext uri="{FF2B5EF4-FFF2-40B4-BE49-F238E27FC236}">
                <a16:creationId xmlns:a16="http://schemas.microsoft.com/office/drawing/2014/main" id="{A3E21A67-A399-B3E0-30D9-3B1E1189026E}"/>
              </a:ext>
            </a:extLst>
          </p:cNvPr>
          <p:cNvSpPr>
            <a:spLocks noGrp="1"/>
          </p:cNvSpPr>
          <p:nvPr>
            <p:ph type="title"/>
          </p:nvPr>
        </p:nvSpPr>
        <p:spPr>
          <a:xfrm>
            <a:off x="1143000" y="401444"/>
            <a:ext cx="9875520" cy="765717"/>
          </a:xfrm>
        </p:spPr>
        <p:txBody>
          <a:bodyPr>
            <a:normAutofit/>
          </a:bodyPr>
          <a:lstStyle/>
          <a:p>
            <a:r>
              <a:rPr lang="da-DK" dirty="0"/>
              <a:t>Prissammensætningen</a:t>
            </a:r>
          </a:p>
        </p:txBody>
      </p:sp>
    </p:spTree>
    <p:extLst>
      <p:ext uri="{BB962C8B-B14F-4D97-AF65-F5344CB8AC3E}">
        <p14:creationId xmlns:p14="http://schemas.microsoft.com/office/powerpoint/2010/main" val="289581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76D14-1DAE-BF12-138E-8AF20728B611}"/>
              </a:ext>
            </a:extLst>
          </p:cNvPr>
          <p:cNvSpPr>
            <a:spLocks noGrp="1"/>
          </p:cNvSpPr>
          <p:nvPr>
            <p:ph type="title"/>
          </p:nvPr>
        </p:nvSpPr>
        <p:spPr/>
        <p:txBody>
          <a:bodyPr/>
          <a:lstStyle/>
          <a:p>
            <a:r>
              <a:rPr lang="da-DK" dirty="0"/>
              <a:t>Faldende m2 pris over tid</a:t>
            </a:r>
          </a:p>
        </p:txBody>
      </p:sp>
      <p:sp>
        <p:nvSpPr>
          <p:cNvPr id="3" name="Pladsholder til indhold 2">
            <a:extLst>
              <a:ext uri="{FF2B5EF4-FFF2-40B4-BE49-F238E27FC236}">
                <a16:creationId xmlns:a16="http://schemas.microsoft.com/office/drawing/2014/main" id="{8827F5CC-5CFB-1186-3ADC-9393923864D5}"/>
              </a:ext>
            </a:extLst>
          </p:cNvPr>
          <p:cNvSpPr>
            <a:spLocks noGrp="1"/>
          </p:cNvSpPr>
          <p:nvPr>
            <p:ph idx="1"/>
          </p:nvPr>
        </p:nvSpPr>
        <p:spPr/>
        <p:txBody>
          <a:bodyPr/>
          <a:lstStyle/>
          <a:p>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pic>
        <p:nvPicPr>
          <p:cNvPr id="13" name="Billede 12">
            <a:extLst>
              <a:ext uri="{FF2B5EF4-FFF2-40B4-BE49-F238E27FC236}">
                <a16:creationId xmlns:a16="http://schemas.microsoft.com/office/drawing/2014/main" id="{FE512E85-CF92-A950-492F-282E9F08AE06}"/>
              </a:ext>
            </a:extLst>
          </p:cNvPr>
          <p:cNvPicPr>
            <a:picLocks noChangeAspect="1"/>
          </p:cNvPicPr>
          <p:nvPr/>
        </p:nvPicPr>
        <p:blipFill>
          <a:blip r:embed="rId2"/>
          <a:stretch>
            <a:fillRect/>
          </a:stretch>
        </p:blipFill>
        <p:spPr>
          <a:xfrm>
            <a:off x="3253613" y="2126903"/>
            <a:ext cx="5684773" cy="3899593"/>
          </a:xfrm>
          <a:prstGeom prst="rect">
            <a:avLst/>
          </a:prstGeom>
        </p:spPr>
      </p:pic>
    </p:spTree>
    <p:extLst>
      <p:ext uri="{BB962C8B-B14F-4D97-AF65-F5344CB8AC3E}">
        <p14:creationId xmlns:p14="http://schemas.microsoft.com/office/powerpoint/2010/main" val="1863358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86DF7E-932E-0715-8E8B-C496420E5207}"/>
              </a:ext>
            </a:extLst>
          </p:cNvPr>
          <p:cNvSpPr>
            <a:spLocks noGrp="1"/>
          </p:cNvSpPr>
          <p:nvPr>
            <p:ph type="title"/>
          </p:nvPr>
        </p:nvSpPr>
        <p:spPr/>
        <p:txBody>
          <a:bodyPr/>
          <a:lstStyle/>
          <a:p>
            <a:r>
              <a:rPr lang="da-DK" dirty="0"/>
              <a:t>Priser</a:t>
            </a:r>
          </a:p>
        </p:txBody>
      </p:sp>
      <p:sp>
        <p:nvSpPr>
          <p:cNvPr id="3" name="Pladsholder til indhold 2">
            <a:extLst>
              <a:ext uri="{FF2B5EF4-FFF2-40B4-BE49-F238E27FC236}">
                <a16:creationId xmlns:a16="http://schemas.microsoft.com/office/drawing/2014/main" id="{9FF37169-FEBA-B5BE-B79A-C858F5B2D961}"/>
              </a:ext>
            </a:extLst>
          </p:cNvPr>
          <p:cNvSpPr>
            <a:spLocks noGrp="1"/>
          </p:cNvSpPr>
          <p:nvPr>
            <p:ph idx="1"/>
          </p:nvPr>
        </p:nvSpPr>
        <p:spPr/>
        <p:txBody>
          <a:bodyPr/>
          <a:lstStyle/>
          <a:p>
            <a:r>
              <a:rPr lang="da-DK" dirty="0"/>
              <a:t>Tilmeldingsafgift						70.000</a:t>
            </a:r>
          </a:p>
          <a:p>
            <a:endParaRPr lang="da-DK" dirty="0"/>
          </a:p>
          <a:p>
            <a:r>
              <a:rPr lang="da-DK" dirty="0"/>
              <a:t>Fjernvarme+							2.700 </a:t>
            </a:r>
            <a:r>
              <a:rPr lang="da-DK" sz="1800" dirty="0"/>
              <a:t>pr. år</a:t>
            </a:r>
          </a:p>
          <a:p>
            <a:r>
              <a:rPr lang="da-DK" dirty="0"/>
              <a:t>Måler abonnement						375,00 </a:t>
            </a:r>
            <a:r>
              <a:rPr lang="da-DK" sz="1800" dirty="0"/>
              <a:t>pr. år.</a:t>
            </a:r>
          </a:p>
          <a:p>
            <a:r>
              <a:rPr lang="da-DK" dirty="0"/>
              <a:t>Varmepris							364,50 </a:t>
            </a:r>
            <a:r>
              <a:rPr lang="da-DK" sz="1800" dirty="0"/>
              <a:t>pr. MWh</a:t>
            </a:r>
          </a:p>
          <a:p>
            <a:r>
              <a:rPr lang="da-DK" sz="2400" dirty="0"/>
              <a:t>Fast kvadratmeter-bidrag					23,75 </a:t>
            </a:r>
            <a:r>
              <a:rPr lang="da-DK" sz="1800" dirty="0"/>
              <a:t>pr. m2.</a:t>
            </a:r>
          </a:p>
          <a:p>
            <a:r>
              <a:rPr lang="da-DK" sz="2400" dirty="0"/>
              <a:t>Kvadratmeter-tillæg (år 1 – nedsættes løbende)		48,87 </a:t>
            </a:r>
            <a:r>
              <a:rPr lang="da-DK" sz="1800" dirty="0"/>
              <a:t>pr. m2</a:t>
            </a:r>
            <a:r>
              <a:rPr lang="da-DK" sz="2400" dirty="0"/>
              <a:t>		</a:t>
            </a:r>
          </a:p>
          <a:p>
            <a:endParaRPr lang="da-DK" dirty="0"/>
          </a:p>
          <a:p>
            <a:endParaRPr lang="da-DK" dirty="0"/>
          </a:p>
        </p:txBody>
      </p:sp>
    </p:spTree>
    <p:extLst>
      <p:ext uri="{BB962C8B-B14F-4D97-AF65-F5344CB8AC3E}">
        <p14:creationId xmlns:p14="http://schemas.microsoft.com/office/powerpoint/2010/main" val="2705619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7888E1-1C83-45CD-94C1-01CE6D18A71C}"/>
              </a:ext>
            </a:extLst>
          </p:cNvPr>
          <p:cNvSpPr>
            <a:spLocks noGrp="1"/>
          </p:cNvSpPr>
          <p:nvPr>
            <p:ph type="title"/>
          </p:nvPr>
        </p:nvSpPr>
        <p:spPr>
          <a:xfrm>
            <a:off x="4775612" y="609600"/>
            <a:ext cx="6693061" cy="1356360"/>
          </a:xfrm>
        </p:spPr>
        <p:txBody>
          <a:bodyPr rtlCol="0">
            <a:normAutofit fontScale="90000"/>
          </a:bodyPr>
          <a:lstStyle/>
          <a:p>
            <a:pPr rtl="0"/>
            <a:r>
              <a:rPr lang="da-DK" dirty="0"/>
              <a:t>Priseksempel </a:t>
            </a:r>
            <a:r>
              <a:rPr lang="da-DK" sz="3100" dirty="0">
                <a:solidFill>
                  <a:schemeClr val="accent2"/>
                </a:solidFill>
              </a:rPr>
              <a:t>(inkl. </a:t>
            </a:r>
            <a:r>
              <a:rPr lang="da-DK" sz="3100" dirty="0" err="1">
                <a:solidFill>
                  <a:schemeClr val="accent2"/>
                </a:solidFill>
              </a:rPr>
              <a:t>fjv</a:t>
            </a:r>
            <a:r>
              <a:rPr lang="da-DK" sz="3100" dirty="0">
                <a:solidFill>
                  <a:schemeClr val="accent2"/>
                </a:solidFill>
              </a:rPr>
              <a:t>+)</a:t>
            </a:r>
            <a:br>
              <a:rPr lang="da-DK" dirty="0"/>
            </a:br>
            <a:r>
              <a:rPr lang="da-DK" sz="2800" dirty="0">
                <a:solidFill>
                  <a:schemeClr val="tx1"/>
                </a:solidFill>
              </a:rPr>
              <a:t>130 m2</a:t>
            </a:r>
            <a:br>
              <a:rPr lang="da-DK" sz="2800" dirty="0">
                <a:solidFill>
                  <a:schemeClr val="tx1"/>
                </a:solidFill>
              </a:rPr>
            </a:br>
            <a:r>
              <a:rPr lang="da-DK" sz="2700" dirty="0">
                <a:solidFill>
                  <a:schemeClr val="tx1"/>
                </a:solidFill>
              </a:rPr>
              <a:t>standardhus</a:t>
            </a:r>
          </a:p>
        </p:txBody>
      </p:sp>
      <p:sp>
        <p:nvSpPr>
          <p:cNvPr id="7" name="Tekstfelt 6">
            <a:extLst>
              <a:ext uri="{FF2B5EF4-FFF2-40B4-BE49-F238E27FC236}">
                <a16:creationId xmlns:a16="http://schemas.microsoft.com/office/drawing/2014/main" id="{0E61922B-4B22-C202-162B-5509849565B0}"/>
              </a:ext>
            </a:extLst>
          </p:cNvPr>
          <p:cNvSpPr txBox="1"/>
          <p:nvPr/>
        </p:nvSpPr>
        <p:spPr>
          <a:xfrm>
            <a:off x="4775612" y="2141413"/>
            <a:ext cx="6693061" cy="4247317"/>
          </a:xfrm>
          <a:prstGeom prst="rect">
            <a:avLst/>
          </a:prstGeom>
          <a:noFill/>
        </p:spPr>
        <p:txBody>
          <a:bodyPr wrap="square" rtlCol="0">
            <a:spAutoFit/>
          </a:bodyPr>
          <a:lstStyle/>
          <a:p>
            <a:r>
              <a:rPr lang="da-DK" dirty="0"/>
              <a:t>Tilslutningsafgift:							               	70.000</a:t>
            </a:r>
          </a:p>
          <a:p>
            <a:endParaRPr lang="da-DK" dirty="0"/>
          </a:p>
          <a:p>
            <a:endParaRPr lang="da-DK" dirty="0"/>
          </a:p>
          <a:p>
            <a:endParaRPr lang="da-DK" dirty="0"/>
          </a:p>
          <a:p>
            <a:endParaRPr lang="da-DK" dirty="0"/>
          </a:p>
          <a:p>
            <a:r>
              <a:rPr lang="da-DK" dirty="0"/>
              <a:t>Måler abonnement	:								375</a:t>
            </a:r>
            <a:br>
              <a:rPr lang="da-DK" dirty="0"/>
            </a:br>
            <a:r>
              <a:rPr lang="da-DK" dirty="0"/>
              <a:t>Fjernvarme+ abonnement:							2700</a:t>
            </a:r>
          </a:p>
          <a:p>
            <a:r>
              <a:rPr lang="da-DK" dirty="0"/>
              <a:t>Varmepris   (364,50 x 18 MWh)						6561					</a:t>
            </a:r>
          </a:p>
          <a:p>
            <a:r>
              <a:rPr lang="da-DK" u="sng" dirty="0"/>
              <a:t>Kvadratmeter</a:t>
            </a:r>
            <a:br>
              <a:rPr lang="da-DK" dirty="0"/>
            </a:br>
            <a:r>
              <a:rPr lang="da-DK" dirty="0"/>
              <a:t>Fast bidrag   (23,75 x 130)							3087</a:t>
            </a:r>
          </a:p>
          <a:p>
            <a:r>
              <a:rPr lang="da-DK" dirty="0"/>
              <a:t>Tillæg til fast bidrag (48,87 x 130)						6353</a:t>
            </a:r>
          </a:p>
          <a:p>
            <a:br>
              <a:rPr lang="da-DK" dirty="0"/>
            </a:br>
            <a:r>
              <a:rPr lang="da-DK" dirty="0"/>
              <a:t>Samlet varmeudgift  (år 1)							19.076					</a:t>
            </a:r>
          </a:p>
        </p:txBody>
      </p:sp>
      <p:sp>
        <p:nvSpPr>
          <p:cNvPr id="8" name="Tekstfelt 7">
            <a:extLst>
              <a:ext uri="{FF2B5EF4-FFF2-40B4-BE49-F238E27FC236}">
                <a16:creationId xmlns:a16="http://schemas.microsoft.com/office/drawing/2014/main" id="{0B1A0210-6076-6427-01B5-69A50E42BC8D}"/>
              </a:ext>
            </a:extLst>
          </p:cNvPr>
          <p:cNvSpPr txBox="1"/>
          <p:nvPr/>
        </p:nvSpPr>
        <p:spPr>
          <a:xfrm>
            <a:off x="914400" y="1174595"/>
            <a:ext cx="1802096" cy="646331"/>
          </a:xfrm>
          <a:prstGeom prst="rect">
            <a:avLst/>
          </a:prstGeom>
          <a:noFill/>
        </p:spPr>
        <p:txBody>
          <a:bodyPr wrap="none" lIns="91440" tIns="45720" rIns="91440" bIns="45720" rtlCol="0" anchor="t">
            <a:spAutoFit/>
          </a:bodyPr>
          <a:lstStyle/>
          <a:p>
            <a:r>
              <a:rPr lang="da-DK" dirty="0"/>
              <a:t>Samlet pris – år 1</a:t>
            </a:r>
            <a:br>
              <a:rPr lang="da-DK" dirty="0"/>
            </a:br>
            <a:r>
              <a:rPr lang="da-DK" dirty="0"/>
              <a:t>19.076</a:t>
            </a:r>
          </a:p>
        </p:txBody>
      </p:sp>
      <p:sp>
        <p:nvSpPr>
          <p:cNvPr id="9" name="Tekstfelt 8">
            <a:extLst>
              <a:ext uri="{FF2B5EF4-FFF2-40B4-BE49-F238E27FC236}">
                <a16:creationId xmlns:a16="http://schemas.microsoft.com/office/drawing/2014/main" id="{002ED268-D636-B74A-3887-ECAE7A191E8E}"/>
              </a:ext>
            </a:extLst>
          </p:cNvPr>
          <p:cNvSpPr txBox="1"/>
          <p:nvPr/>
        </p:nvSpPr>
        <p:spPr>
          <a:xfrm>
            <a:off x="914399" y="2955073"/>
            <a:ext cx="1808508" cy="646331"/>
          </a:xfrm>
          <a:prstGeom prst="rect">
            <a:avLst/>
          </a:prstGeom>
          <a:noFill/>
        </p:spPr>
        <p:txBody>
          <a:bodyPr wrap="none" rtlCol="0">
            <a:spAutoFit/>
          </a:bodyPr>
          <a:lstStyle/>
          <a:p>
            <a:r>
              <a:rPr lang="da-DK" dirty="0"/>
              <a:t>Samlet pris – år 5</a:t>
            </a:r>
            <a:br>
              <a:rPr lang="da-DK" dirty="0"/>
            </a:br>
            <a:r>
              <a:rPr lang="da-DK" dirty="0"/>
              <a:t>18.410</a:t>
            </a:r>
          </a:p>
        </p:txBody>
      </p:sp>
      <p:sp>
        <p:nvSpPr>
          <p:cNvPr id="10" name="Tekstfelt 9">
            <a:extLst>
              <a:ext uri="{FF2B5EF4-FFF2-40B4-BE49-F238E27FC236}">
                <a16:creationId xmlns:a16="http://schemas.microsoft.com/office/drawing/2014/main" id="{EBC443A3-26C3-86D5-C991-B214EC6F4250}"/>
              </a:ext>
            </a:extLst>
          </p:cNvPr>
          <p:cNvSpPr txBox="1"/>
          <p:nvPr/>
        </p:nvSpPr>
        <p:spPr>
          <a:xfrm>
            <a:off x="914399" y="4621825"/>
            <a:ext cx="1920719" cy="646331"/>
          </a:xfrm>
          <a:prstGeom prst="rect">
            <a:avLst/>
          </a:prstGeom>
          <a:noFill/>
        </p:spPr>
        <p:txBody>
          <a:bodyPr wrap="none" rtlCol="0">
            <a:spAutoFit/>
          </a:bodyPr>
          <a:lstStyle/>
          <a:p>
            <a:r>
              <a:rPr lang="da-DK" dirty="0"/>
              <a:t>Samlet pris – år 10</a:t>
            </a:r>
          </a:p>
          <a:p>
            <a:r>
              <a:rPr lang="da-DK" dirty="0"/>
              <a:t>17.663</a:t>
            </a:r>
          </a:p>
        </p:txBody>
      </p:sp>
      <p:cxnSp>
        <p:nvCxnSpPr>
          <p:cNvPr id="12" name="Lige forbindelse 11">
            <a:extLst>
              <a:ext uri="{FF2B5EF4-FFF2-40B4-BE49-F238E27FC236}">
                <a16:creationId xmlns:a16="http://schemas.microsoft.com/office/drawing/2014/main" id="{739822A6-19C7-ADF7-1BD4-BEB20BA24C2F}"/>
              </a:ext>
            </a:extLst>
          </p:cNvPr>
          <p:cNvCxnSpPr/>
          <p:nvPr/>
        </p:nvCxnSpPr>
        <p:spPr>
          <a:xfrm>
            <a:off x="4618653" y="3088433"/>
            <a:ext cx="6568751"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4" name="Lige forbindelse 13">
            <a:extLst>
              <a:ext uri="{FF2B5EF4-FFF2-40B4-BE49-F238E27FC236}">
                <a16:creationId xmlns:a16="http://schemas.microsoft.com/office/drawing/2014/main" id="{C163810B-A386-DF7C-7950-6AF51474350A}"/>
              </a:ext>
            </a:extLst>
          </p:cNvPr>
          <p:cNvCxnSpPr/>
          <p:nvPr/>
        </p:nvCxnSpPr>
        <p:spPr>
          <a:xfrm>
            <a:off x="4889241" y="5607698"/>
            <a:ext cx="6102220" cy="0"/>
          </a:xfrm>
          <a:prstGeom prst="line">
            <a:avLst/>
          </a:prstGeom>
        </p:spPr>
        <p:style>
          <a:lnRef idx="1">
            <a:schemeClr val="dk1"/>
          </a:lnRef>
          <a:fillRef idx="0">
            <a:schemeClr val="dk1"/>
          </a:fillRef>
          <a:effectRef idx="0">
            <a:schemeClr val="dk1"/>
          </a:effectRef>
          <a:fontRef idx="minor">
            <a:schemeClr val="tx1"/>
          </a:fontRef>
        </p:style>
      </p:cxnSp>
      <p:sp>
        <p:nvSpPr>
          <p:cNvPr id="5" name="Rektangel: afrundede hjørner 4">
            <a:extLst>
              <a:ext uri="{FF2B5EF4-FFF2-40B4-BE49-F238E27FC236}">
                <a16:creationId xmlns:a16="http://schemas.microsoft.com/office/drawing/2014/main" id="{566C6600-1570-E36A-BFD0-3253F1AB0280}"/>
              </a:ext>
            </a:extLst>
          </p:cNvPr>
          <p:cNvSpPr/>
          <p:nvPr/>
        </p:nvSpPr>
        <p:spPr>
          <a:xfrm>
            <a:off x="751114" y="1038497"/>
            <a:ext cx="2214155" cy="1005840"/>
          </a:xfrm>
          <a:prstGeom prst="roundRect">
            <a:avLst/>
          </a:prstGeom>
          <a:noFill/>
          <a:ln w="85725">
            <a:solidFill>
              <a:srgbClr val="A6B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Rektangel: afrundede hjørner 5">
            <a:extLst>
              <a:ext uri="{FF2B5EF4-FFF2-40B4-BE49-F238E27FC236}">
                <a16:creationId xmlns:a16="http://schemas.microsoft.com/office/drawing/2014/main" id="{FAF61E8B-0C8F-337A-BAFD-279345F9CE1E}"/>
              </a:ext>
            </a:extLst>
          </p:cNvPr>
          <p:cNvSpPr/>
          <p:nvPr/>
        </p:nvSpPr>
        <p:spPr>
          <a:xfrm>
            <a:off x="751113" y="2749906"/>
            <a:ext cx="2214155" cy="1005840"/>
          </a:xfrm>
          <a:prstGeom prst="roundRect">
            <a:avLst/>
          </a:prstGeom>
          <a:noFill/>
          <a:ln w="85725">
            <a:solidFill>
              <a:srgbClr val="A6B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 name="Rektangel: afrundede hjørner 10">
            <a:extLst>
              <a:ext uri="{FF2B5EF4-FFF2-40B4-BE49-F238E27FC236}">
                <a16:creationId xmlns:a16="http://schemas.microsoft.com/office/drawing/2014/main" id="{9F7CD911-2136-A5DF-B737-A023E5A5BD47}"/>
              </a:ext>
            </a:extLst>
          </p:cNvPr>
          <p:cNvSpPr/>
          <p:nvPr/>
        </p:nvSpPr>
        <p:spPr>
          <a:xfrm>
            <a:off x="751113" y="4442070"/>
            <a:ext cx="2214155" cy="1005840"/>
          </a:xfrm>
          <a:prstGeom prst="roundRect">
            <a:avLst/>
          </a:prstGeom>
          <a:noFill/>
          <a:ln w="85725">
            <a:solidFill>
              <a:srgbClr val="A6B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1194767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7888E1-1C83-45CD-94C1-01CE6D18A71C}"/>
              </a:ext>
            </a:extLst>
          </p:cNvPr>
          <p:cNvSpPr>
            <a:spLocks noGrp="1"/>
          </p:cNvSpPr>
          <p:nvPr>
            <p:ph type="title"/>
          </p:nvPr>
        </p:nvSpPr>
        <p:spPr>
          <a:xfrm>
            <a:off x="4775612" y="609600"/>
            <a:ext cx="6693061" cy="1356360"/>
          </a:xfrm>
        </p:spPr>
        <p:txBody>
          <a:bodyPr rtlCol="0">
            <a:normAutofit fontScale="90000"/>
          </a:bodyPr>
          <a:lstStyle/>
          <a:p>
            <a:pPr rtl="0"/>
            <a:r>
              <a:rPr lang="da-DK" dirty="0"/>
              <a:t>Priseksempel </a:t>
            </a:r>
            <a:r>
              <a:rPr lang="da-DK" sz="3100" dirty="0">
                <a:solidFill>
                  <a:schemeClr val="accent2"/>
                </a:solidFill>
              </a:rPr>
              <a:t>(ekskl. </a:t>
            </a:r>
            <a:r>
              <a:rPr lang="da-DK" sz="3100" dirty="0" err="1">
                <a:solidFill>
                  <a:schemeClr val="accent2"/>
                </a:solidFill>
              </a:rPr>
              <a:t>fjv</a:t>
            </a:r>
            <a:r>
              <a:rPr lang="da-DK" sz="3100" dirty="0">
                <a:solidFill>
                  <a:schemeClr val="accent2"/>
                </a:solidFill>
              </a:rPr>
              <a:t>+)</a:t>
            </a:r>
            <a:br>
              <a:rPr lang="da-DK" dirty="0"/>
            </a:br>
            <a:r>
              <a:rPr lang="da-DK" sz="2800" dirty="0">
                <a:solidFill>
                  <a:schemeClr val="tx1"/>
                </a:solidFill>
              </a:rPr>
              <a:t>130 m2</a:t>
            </a:r>
            <a:br>
              <a:rPr lang="da-DK" sz="2800" dirty="0">
                <a:solidFill>
                  <a:schemeClr val="tx1"/>
                </a:solidFill>
              </a:rPr>
            </a:br>
            <a:r>
              <a:rPr lang="da-DK" sz="2700" dirty="0">
                <a:solidFill>
                  <a:schemeClr val="tx1"/>
                </a:solidFill>
              </a:rPr>
              <a:t>standardhus</a:t>
            </a:r>
          </a:p>
        </p:txBody>
      </p:sp>
      <p:sp>
        <p:nvSpPr>
          <p:cNvPr id="7" name="Tekstfelt 6">
            <a:extLst>
              <a:ext uri="{FF2B5EF4-FFF2-40B4-BE49-F238E27FC236}">
                <a16:creationId xmlns:a16="http://schemas.microsoft.com/office/drawing/2014/main" id="{0E61922B-4B22-C202-162B-5509849565B0}"/>
              </a:ext>
            </a:extLst>
          </p:cNvPr>
          <p:cNvSpPr txBox="1"/>
          <p:nvPr/>
        </p:nvSpPr>
        <p:spPr>
          <a:xfrm>
            <a:off x="4775612" y="2141413"/>
            <a:ext cx="6693061" cy="4524315"/>
          </a:xfrm>
          <a:prstGeom prst="rect">
            <a:avLst/>
          </a:prstGeom>
          <a:noFill/>
        </p:spPr>
        <p:txBody>
          <a:bodyPr wrap="square" rtlCol="0">
            <a:spAutoFit/>
          </a:bodyPr>
          <a:lstStyle/>
          <a:p>
            <a:r>
              <a:rPr lang="da-DK" dirty="0"/>
              <a:t>Tilslutningsafgift:							               	70.000</a:t>
            </a:r>
            <a:br>
              <a:rPr lang="da-DK" dirty="0"/>
            </a:br>
            <a:r>
              <a:rPr lang="da-DK" dirty="0"/>
              <a:t>Installation og køb af varmeunit						25 - 30.000</a:t>
            </a:r>
          </a:p>
          <a:p>
            <a:endParaRPr lang="da-DK" dirty="0"/>
          </a:p>
          <a:p>
            <a:endParaRPr lang="da-DK" dirty="0"/>
          </a:p>
          <a:p>
            <a:endParaRPr lang="da-DK" dirty="0"/>
          </a:p>
          <a:p>
            <a:endParaRPr lang="da-DK" dirty="0"/>
          </a:p>
          <a:p>
            <a:r>
              <a:rPr lang="da-DK" dirty="0"/>
              <a:t>Måler abonnement	:								375</a:t>
            </a:r>
            <a:br>
              <a:rPr lang="da-DK" dirty="0"/>
            </a:br>
            <a:r>
              <a:rPr lang="da-DK" strike="sngStrike" dirty="0">
                <a:solidFill>
                  <a:schemeClr val="bg1">
                    <a:lumMod val="75000"/>
                  </a:schemeClr>
                </a:solidFill>
              </a:rPr>
              <a:t>Fjernvarme+ abonnement:							2700</a:t>
            </a:r>
          </a:p>
          <a:p>
            <a:r>
              <a:rPr lang="da-DK" dirty="0"/>
              <a:t>Varmepris   (364,50 x 18 MWh)						6561					</a:t>
            </a:r>
          </a:p>
          <a:p>
            <a:r>
              <a:rPr lang="da-DK" u="sng" dirty="0"/>
              <a:t>Kvadratmeter</a:t>
            </a:r>
            <a:br>
              <a:rPr lang="da-DK" dirty="0"/>
            </a:br>
            <a:r>
              <a:rPr lang="da-DK" dirty="0"/>
              <a:t>Fast bidrag   (23,75 x 130)							3087</a:t>
            </a:r>
          </a:p>
          <a:p>
            <a:r>
              <a:rPr lang="da-DK" dirty="0"/>
              <a:t>Tillæg til fast bidrag (48,87 x 130)						6353</a:t>
            </a:r>
          </a:p>
          <a:p>
            <a:br>
              <a:rPr lang="da-DK" dirty="0"/>
            </a:br>
            <a:r>
              <a:rPr lang="da-DK" dirty="0"/>
              <a:t>Samlet varmeudgift  (år 1)							16.376					</a:t>
            </a:r>
          </a:p>
        </p:txBody>
      </p:sp>
      <p:sp>
        <p:nvSpPr>
          <p:cNvPr id="8" name="Tekstfelt 7">
            <a:extLst>
              <a:ext uri="{FF2B5EF4-FFF2-40B4-BE49-F238E27FC236}">
                <a16:creationId xmlns:a16="http://schemas.microsoft.com/office/drawing/2014/main" id="{0B1A0210-6076-6427-01B5-69A50E42BC8D}"/>
              </a:ext>
            </a:extLst>
          </p:cNvPr>
          <p:cNvSpPr txBox="1"/>
          <p:nvPr/>
        </p:nvSpPr>
        <p:spPr>
          <a:xfrm>
            <a:off x="914400" y="1174595"/>
            <a:ext cx="1802096" cy="646331"/>
          </a:xfrm>
          <a:prstGeom prst="rect">
            <a:avLst/>
          </a:prstGeom>
          <a:noFill/>
        </p:spPr>
        <p:txBody>
          <a:bodyPr wrap="none" lIns="91440" tIns="45720" rIns="91440" bIns="45720" rtlCol="0" anchor="t">
            <a:spAutoFit/>
          </a:bodyPr>
          <a:lstStyle/>
          <a:p>
            <a:r>
              <a:rPr lang="da-DK" dirty="0"/>
              <a:t>Samlet pris – år 1</a:t>
            </a:r>
            <a:br>
              <a:rPr lang="da-DK" dirty="0"/>
            </a:br>
            <a:r>
              <a:rPr lang="da-DK" dirty="0"/>
              <a:t>16.376</a:t>
            </a:r>
          </a:p>
        </p:txBody>
      </p:sp>
      <p:sp>
        <p:nvSpPr>
          <p:cNvPr id="9" name="Tekstfelt 8">
            <a:extLst>
              <a:ext uri="{FF2B5EF4-FFF2-40B4-BE49-F238E27FC236}">
                <a16:creationId xmlns:a16="http://schemas.microsoft.com/office/drawing/2014/main" id="{002ED268-D636-B74A-3887-ECAE7A191E8E}"/>
              </a:ext>
            </a:extLst>
          </p:cNvPr>
          <p:cNvSpPr txBox="1"/>
          <p:nvPr/>
        </p:nvSpPr>
        <p:spPr>
          <a:xfrm>
            <a:off x="914399" y="2955073"/>
            <a:ext cx="1808508" cy="646331"/>
          </a:xfrm>
          <a:prstGeom prst="rect">
            <a:avLst/>
          </a:prstGeom>
          <a:noFill/>
        </p:spPr>
        <p:txBody>
          <a:bodyPr wrap="none" rtlCol="0">
            <a:spAutoFit/>
          </a:bodyPr>
          <a:lstStyle/>
          <a:p>
            <a:r>
              <a:rPr lang="da-DK" dirty="0"/>
              <a:t>Samlet pris – år 5</a:t>
            </a:r>
            <a:br>
              <a:rPr lang="da-DK" dirty="0"/>
            </a:br>
            <a:r>
              <a:rPr lang="da-DK" dirty="0"/>
              <a:t>15.710</a:t>
            </a:r>
          </a:p>
        </p:txBody>
      </p:sp>
      <p:sp>
        <p:nvSpPr>
          <p:cNvPr id="10" name="Tekstfelt 9">
            <a:extLst>
              <a:ext uri="{FF2B5EF4-FFF2-40B4-BE49-F238E27FC236}">
                <a16:creationId xmlns:a16="http://schemas.microsoft.com/office/drawing/2014/main" id="{EBC443A3-26C3-86D5-C991-B214EC6F4250}"/>
              </a:ext>
            </a:extLst>
          </p:cNvPr>
          <p:cNvSpPr txBox="1"/>
          <p:nvPr/>
        </p:nvSpPr>
        <p:spPr>
          <a:xfrm>
            <a:off x="914399" y="4621825"/>
            <a:ext cx="1920719" cy="646331"/>
          </a:xfrm>
          <a:prstGeom prst="rect">
            <a:avLst/>
          </a:prstGeom>
          <a:noFill/>
        </p:spPr>
        <p:txBody>
          <a:bodyPr wrap="none" rtlCol="0">
            <a:spAutoFit/>
          </a:bodyPr>
          <a:lstStyle/>
          <a:p>
            <a:r>
              <a:rPr lang="da-DK" dirty="0"/>
              <a:t>Samlet pris – år 10</a:t>
            </a:r>
          </a:p>
          <a:p>
            <a:r>
              <a:rPr lang="da-DK" dirty="0"/>
              <a:t>14.963</a:t>
            </a:r>
          </a:p>
        </p:txBody>
      </p:sp>
      <p:cxnSp>
        <p:nvCxnSpPr>
          <p:cNvPr id="12" name="Lige forbindelse 11">
            <a:extLst>
              <a:ext uri="{FF2B5EF4-FFF2-40B4-BE49-F238E27FC236}">
                <a16:creationId xmlns:a16="http://schemas.microsoft.com/office/drawing/2014/main" id="{739822A6-19C7-ADF7-1BD4-BEB20BA24C2F}"/>
              </a:ext>
            </a:extLst>
          </p:cNvPr>
          <p:cNvCxnSpPr/>
          <p:nvPr/>
        </p:nvCxnSpPr>
        <p:spPr>
          <a:xfrm>
            <a:off x="4618653" y="3088433"/>
            <a:ext cx="6568751"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4" name="Lige forbindelse 13">
            <a:extLst>
              <a:ext uri="{FF2B5EF4-FFF2-40B4-BE49-F238E27FC236}">
                <a16:creationId xmlns:a16="http://schemas.microsoft.com/office/drawing/2014/main" id="{C163810B-A386-DF7C-7950-6AF51474350A}"/>
              </a:ext>
            </a:extLst>
          </p:cNvPr>
          <p:cNvCxnSpPr/>
          <p:nvPr/>
        </p:nvCxnSpPr>
        <p:spPr>
          <a:xfrm>
            <a:off x="4869647" y="5921207"/>
            <a:ext cx="6102220" cy="0"/>
          </a:xfrm>
          <a:prstGeom prst="line">
            <a:avLst/>
          </a:prstGeom>
        </p:spPr>
        <p:style>
          <a:lnRef idx="1">
            <a:schemeClr val="dk1"/>
          </a:lnRef>
          <a:fillRef idx="0">
            <a:schemeClr val="dk1"/>
          </a:fillRef>
          <a:effectRef idx="0">
            <a:schemeClr val="dk1"/>
          </a:effectRef>
          <a:fontRef idx="minor">
            <a:schemeClr val="tx1"/>
          </a:fontRef>
        </p:style>
      </p:cxnSp>
      <p:sp>
        <p:nvSpPr>
          <p:cNvPr id="5" name="Rektangel: afrundede hjørner 4">
            <a:extLst>
              <a:ext uri="{FF2B5EF4-FFF2-40B4-BE49-F238E27FC236}">
                <a16:creationId xmlns:a16="http://schemas.microsoft.com/office/drawing/2014/main" id="{566C6600-1570-E36A-BFD0-3253F1AB0280}"/>
              </a:ext>
            </a:extLst>
          </p:cNvPr>
          <p:cNvSpPr/>
          <p:nvPr/>
        </p:nvSpPr>
        <p:spPr>
          <a:xfrm>
            <a:off x="751114" y="1038497"/>
            <a:ext cx="2214155" cy="1005840"/>
          </a:xfrm>
          <a:prstGeom prst="roundRect">
            <a:avLst/>
          </a:prstGeom>
          <a:noFill/>
          <a:ln w="85725">
            <a:solidFill>
              <a:srgbClr val="A6B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Rektangel: afrundede hjørner 5">
            <a:extLst>
              <a:ext uri="{FF2B5EF4-FFF2-40B4-BE49-F238E27FC236}">
                <a16:creationId xmlns:a16="http://schemas.microsoft.com/office/drawing/2014/main" id="{FAF61E8B-0C8F-337A-BAFD-279345F9CE1E}"/>
              </a:ext>
            </a:extLst>
          </p:cNvPr>
          <p:cNvSpPr/>
          <p:nvPr/>
        </p:nvSpPr>
        <p:spPr>
          <a:xfrm>
            <a:off x="751113" y="2749906"/>
            <a:ext cx="2214155" cy="1005840"/>
          </a:xfrm>
          <a:prstGeom prst="roundRect">
            <a:avLst/>
          </a:prstGeom>
          <a:noFill/>
          <a:ln w="85725">
            <a:solidFill>
              <a:srgbClr val="A6B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 name="Rektangel: afrundede hjørner 10">
            <a:extLst>
              <a:ext uri="{FF2B5EF4-FFF2-40B4-BE49-F238E27FC236}">
                <a16:creationId xmlns:a16="http://schemas.microsoft.com/office/drawing/2014/main" id="{9F7CD911-2136-A5DF-B737-A023E5A5BD47}"/>
              </a:ext>
            </a:extLst>
          </p:cNvPr>
          <p:cNvSpPr/>
          <p:nvPr/>
        </p:nvSpPr>
        <p:spPr>
          <a:xfrm>
            <a:off x="751113" y="4442070"/>
            <a:ext cx="2214155" cy="1005840"/>
          </a:xfrm>
          <a:prstGeom prst="roundRect">
            <a:avLst/>
          </a:prstGeom>
          <a:noFill/>
          <a:ln w="85725">
            <a:solidFill>
              <a:srgbClr val="A6B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691449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7888E1-1C83-45CD-94C1-01CE6D18A71C}"/>
              </a:ext>
            </a:extLst>
          </p:cNvPr>
          <p:cNvSpPr>
            <a:spLocks noGrp="1"/>
          </p:cNvSpPr>
          <p:nvPr>
            <p:ph type="title"/>
          </p:nvPr>
        </p:nvSpPr>
        <p:spPr>
          <a:xfrm>
            <a:off x="4775612" y="609600"/>
            <a:ext cx="6693061" cy="1356360"/>
          </a:xfrm>
        </p:spPr>
        <p:txBody>
          <a:bodyPr rtlCol="0">
            <a:normAutofit/>
          </a:bodyPr>
          <a:lstStyle/>
          <a:p>
            <a:pPr rtl="0"/>
            <a:r>
              <a:rPr lang="da-DK" dirty="0"/>
              <a:t>Priseksempel</a:t>
            </a:r>
            <a:br>
              <a:rPr lang="da-DK" dirty="0"/>
            </a:br>
            <a:r>
              <a:rPr lang="da-DK" sz="2800" dirty="0">
                <a:solidFill>
                  <a:schemeClr val="tx1"/>
                </a:solidFill>
              </a:rPr>
              <a:t>Dit hus?</a:t>
            </a:r>
            <a:endParaRPr lang="da-DK" dirty="0">
              <a:solidFill>
                <a:schemeClr val="tx1"/>
              </a:solidFill>
            </a:endParaRPr>
          </a:p>
        </p:txBody>
      </p:sp>
      <p:pic>
        <p:nvPicPr>
          <p:cNvPr id="5" name="Billede 4">
            <a:extLst>
              <a:ext uri="{FF2B5EF4-FFF2-40B4-BE49-F238E27FC236}">
                <a16:creationId xmlns:a16="http://schemas.microsoft.com/office/drawing/2014/main" id="{E4D3CE1D-3DAE-4798-AD0B-2A9034A192CC}"/>
              </a:ext>
            </a:extLst>
          </p:cNvPr>
          <p:cNvPicPr>
            <a:picLocks noChangeAspect="1"/>
          </p:cNvPicPr>
          <p:nvPr/>
        </p:nvPicPr>
        <p:blipFill>
          <a:blip r:embed="rId3"/>
          <a:srcRect l="25106" r="25106"/>
          <a:stretch/>
        </p:blipFill>
        <p:spPr>
          <a:xfrm>
            <a:off x="241388" y="256364"/>
            <a:ext cx="4200395" cy="6352184"/>
          </a:xfrm>
          <a:prstGeom prst="rect">
            <a:avLst/>
          </a:prstGeom>
        </p:spPr>
      </p:pic>
    </p:spTree>
    <p:extLst>
      <p:ext uri="{BB962C8B-B14F-4D97-AF65-F5344CB8AC3E}">
        <p14:creationId xmlns:p14="http://schemas.microsoft.com/office/powerpoint/2010/main" val="823991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66FF47-36BD-386A-215A-39CA2BD4D4A2}"/>
              </a:ext>
            </a:extLst>
          </p:cNvPr>
          <p:cNvSpPr>
            <a:spLocks noGrp="1"/>
          </p:cNvSpPr>
          <p:nvPr>
            <p:ph type="title"/>
          </p:nvPr>
        </p:nvSpPr>
        <p:spPr/>
        <p:txBody>
          <a:bodyPr/>
          <a:lstStyle/>
          <a:p>
            <a:r>
              <a:rPr lang="da-DK" dirty="0"/>
              <a:t>Tilbud om hjemmebesøg</a:t>
            </a:r>
          </a:p>
        </p:txBody>
      </p:sp>
      <p:sp>
        <p:nvSpPr>
          <p:cNvPr id="3" name="Pladsholder til indhold 2">
            <a:extLst>
              <a:ext uri="{FF2B5EF4-FFF2-40B4-BE49-F238E27FC236}">
                <a16:creationId xmlns:a16="http://schemas.microsoft.com/office/drawing/2014/main" id="{036BA103-42ED-C81E-45A5-8612E508E142}"/>
              </a:ext>
            </a:extLst>
          </p:cNvPr>
          <p:cNvSpPr>
            <a:spLocks noGrp="1"/>
          </p:cNvSpPr>
          <p:nvPr>
            <p:ph idx="1"/>
          </p:nvPr>
        </p:nvSpPr>
        <p:spPr/>
        <p:txBody>
          <a:bodyPr/>
          <a:lstStyle/>
          <a:p>
            <a:r>
              <a:rPr lang="da-DK" dirty="0"/>
              <a:t>Aftal tid på SMS på 5520 0455 </a:t>
            </a:r>
          </a:p>
          <a:p>
            <a:r>
              <a:rPr lang="da-DK" dirty="0"/>
              <a:t>Eller mail indhold@gludby.dk</a:t>
            </a:r>
          </a:p>
          <a:p>
            <a:endParaRPr lang="da-DK" dirty="0"/>
          </a:p>
        </p:txBody>
      </p:sp>
    </p:spTree>
    <p:extLst>
      <p:ext uri="{BB962C8B-B14F-4D97-AF65-F5344CB8AC3E}">
        <p14:creationId xmlns:p14="http://schemas.microsoft.com/office/powerpoint/2010/main" val="2199012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67985B-DD91-002C-D19D-64B0469BB873}"/>
              </a:ext>
            </a:extLst>
          </p:cNvPr>
          <p:cNvSpPr>
            <a:spLocks noGrp="1"/>
          </p:cNvSpPr>
          <p:nvPr>
            <p:ph type="title"/>
          </p:nvPr>
        </p:nvSpPr>
        <p:spPr/>
        <p:txBody>
          <a:bodyPr/>
          <a:lstStyle/>
          <a:p>
            <a:r>
              <a:rPr lang="da-DK" dirty="0"/>
              <a:t>Fjernvarme+</a:t>
            </a:r>
          </a:p>
        </p:txBody>
      </p:sp>
      <p:sp>
        <p:nvSpPr>
          <p:cNvPr id="3" name="Pladsholder til indhold 2">
            <a:extLst>
              <a:ext uri="{FF2B5EF4-FFF2-40B4-BE49-F238E27FC236}">
                <a16:creationId xmlns:a16="http://schemas.microsoft.com/office/drawing/2014/main" id="{A598EDE6-5114-C69B-C6F1-9312F092A62D}"/>
              </a:ext>
            </a:extLst>
          </p:cNvPr>
          <p:cNvSpPr>
            <a:spLocks noGrp="1"/>
          </p:cNvSpPr>
          <p:nvPr>
            <p:ph idx="1"/>
          </p:nvPr>
        </p:nvSpPr>
        <p:spPr>
          <a:xfrm>
            <a:off x="1143001" y="2057400"/>
            <a:ext cx="4953000" cy="4038600"/>
          </a:xfrm>
        </p:spPr>
        <p:txBody>
          <a:bodyPr/>
          <a:lstStyle/>
          <a:p>
            <a:r>
              <a:rPr lang="da-DK" dirty="0"/>
              <a:t>Man sparer 25-30.000 i installation.</a:t>
            </a:r>
          </a:p>
          <a:p>
            <a:r>
              <a:rPr lang="da-DK" dirty="0"/>
              <a:t>Fuld service og vedligehold</a:t>
            </a:r>
          </a:p>
          <a:p>
            <a:r>
              <a:rPr lang="da-DK" dirty="0"/>
              <a:t>Månedligt abonnement på 225,-</a:t>
            </a:r>
          </a:p>
          <a:p>
            <a:endParaRPr lang="da-DK" dirty="0"/>
          </a:p>
          <a:p>
            <a:endParaRPr lang="da-DK" dirty="0"/>
          </a:p>
          <a:p>
            <a:endParaRPr lang="da-DK" dirty="0"/>
          </a:p>
          <a:p>
            <a:endParaRPr lang="da-DK" dirty="0"/>
          </a:p>
          <a:p>
            <a:r>
              <a:rPr lang="da-DK" dirty="0"/>
              <a:t>Man skal selv sørge for at afmelde gas</a:t>
            </a:r>
          </a:p>
        </p:txBody>
      </p:sp>
      <p:pic>
        <p:nvPicPr>
          <p:cNvPr id="7" name="Billede 6">
            <a:extLst>
              <a:ext uri="{FF2B5EF4-FFF2-40B4-BE49-F238E27FC236}">
                <a16:creationId xmlns:a16="http://schemas.microsoft.com/office/drawing/2014/main" id="{4198DBDD-AAFA-03E2-A9D9-B4529ECBE74C}"/>
              </a:ext>
            </a:extLst>
          </p:cNvPr>
          <p:cNvPicPr>
            <a:picLocks noChangeAspect="1"/>
          </p:cNvPicPr>
          <p:nvPr/>
        </p:nvPicPr>
        <p:blipFill>
          <a:blip r:embed="rId3"/>
          <a:stretch>
            <a:fillRect/>
          </a:stretch>
        </p:blipFill>
        <p:spPr>
          <a:xfrm>
            <a:off x="7041761" y="2114318"/>
            <a:ext cx="3895725" cy="1971675"/>
          </a:xfrm>
          <a:prstGeom prst="rect">
            <a:avLst/>
          </a:prstGeom>
        </p:spPr>
      </p:pic>
    </p:spTree>
    <p:extLst>
      <p:ext uri="{BB962C8B-B14F-4D97-AF65-F5344CB8AC3E}">
        <p14:creationId xmlns:p14="http://schemas.microsoft.com/office/powerpoint/2010/main" val="236037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5C338-EDA5-87EF-36AA-60B3AE237E32}"/>
              </a:ext>
            </a:extLst>
          </p:cNvPr>
          <p:cNvSpPr>
            <a:spLocks noGrp="1"/>
          </p:cNvSpPr>
          <p:nvPr>
            <p:ph type="title"/>
          </p:nvPr>
        </p:nvSpPr>
        <p:spPr/>
        <p:txBody>
          <a:bodyPr/>
          <a:lstStyle/>
          <a:p>
            <a:r>
              <a:rPr lang="da-DK" dirty="0"/>
              <a:t>Nedbrud på gasfyr</a:t>
            </a:r>
          </a:p>
        </p:txBody>
      </p:sp>
      <p:sp>
        <p:nvSpPr>
          <p:cNvPr id="3" name="Pladsholder til indhold 2">
            <a:extLst>
              <a:ext uri="{FF2B5EF4-FFF2-40B4-BE49-F238E27FC236}">
                <a16:creationId xmlns:a16="http://schemas.microsoft.com/office/drawing/2014/main" id="{0CE83EDD-EC1B-726A-47A7-9E54F8005D92}"/>
              </a:ext>
            </a:extLst>
          </p:cNvPr>
          <p:cNvSpPr>
            <a:spLocks noGrp="1"/>
          </p:cNvSpPr>
          <p:nvPr>
            <p:ph idx="1"/>
          </p:nvPr>
        </p:nvSpPr>
        <p:spPr/>
        <p:txBody>
          <a:bodyPr vert="horz" lIns="91440" tIns="45720" rIns="91440" bIns="45720" rtlCol="0" anchor="t">
            <a:normAutofit/>
          </a:bodyPr>
          <a:lstStyle/>
          <a:p>
            <a:r>
              <a:rPr lang="da-DK" dirty="0"/>
              <a:t>Når fjernvarme i Glud er projekteret, så tilbyder Løsning </a:t>
            </a:r>
            <a:r>
              <a:rPr lang="da-DK"/>
              <a:t>Fjernvarme afhjælpning ved nedbrud af eksisterende varmekilde.</a:t>
            </a:r>
          </a:p>
        </p:txBody>
      </p:sp>
    </p:spTree>
    <p:extLst>
      <p:ext uri="{BB962C8B-B14F-4D97-AF65-F5344CB8AC3E}">
        <p14:creationId xmlns:p14="http://schemas.microsoft.com/office/powerpoint/2010/main" val="1146278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B61BF403-C858-4A9F-81D1-22D551BE0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57" name="Straight Connector 56">
            <a:extLst>
              <a:ext uri="{FF2B5EF4-FFF2-40B4-BE49-F238E27FC236}">
                <a16:creationId xmlns:a16="http://schemas.microsoft.com/office/drawing/2014/main" id="{DD3A5B67-3501-4951-8D6C-C3805F6576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323114"/>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050E78D6-F072-48E7-8270-20EFBDD26F36}"/>
              </a:ext>
            </a:extLst>
          </p:cNvPr>
          <p:cNvSpPr>
            <a:spLocks noGrp="1"/>
          </p:cNvSpPr>
          <p:nvPr>
            <p:ph type="ctrTitle"/>
          </p:nvPr>
        </p:nvSpPr>
        <p:spPr>
          <a:xfrm>
            <a:off x="1109980" y="4679777"/>
            <a:ext cx="9966960" cy="583598"/>
          </a:xfrm>
        </p:spPr>
        <p:txBody>
          <a:bodyPr rtlCol="0">
            <a:noAutofit/>
          </a:bodyPr>
          <a:lstStyle/>
          <a:p>
            <a:pPr rtl="0"/>
            <a:r>
              <a:rPr lang="da-DK" sz="4400" cap="none" dirty="0"/>
              <a:t>Varmekilde set fra mæglers synspunkt</a:t>
            </a:r>
          </a:p>
        </p:txBody>
      </p:sp>
      <p:pic>
        <p:nvPicPr>
          <p:cNvPr id="5" name="Billede 4" descr="Et billede, der indeholder tekst, person, kvinde, indendørs&#10;&#10;Beskrivelsen er genereret automatisk">
            <a:extLst>
              <a:ext uri="{FF2B5EF4-FFF2-40B4-BE49-F238E27FC236}">
                <a16:creationId xmlns:a16="http://schemas.microsoft.com/office/drawing/2014/main" id="{53DC7766-4447-8B6B-BF52-21F197736888}"/>
              </a:ext>
            </a:extLst>
          </p:cNvPr>
          <p:cNvPicPr>
            <a:picLocks noChangeAspect="1"/>
          </p:cNvPicPr>
          <p:nvPr/>
        </p:nvPicPr>
        <p:blipFill rotWithShape="1">
          <a:blip r:embed="rId3"/>
          <a:srcRect t="3421" b="3421"/>
          <a:stretch/>
        </p:blipFill>
        <p:spPr>
          <a:xfrm>
            <a:off x="4203476" y="687751"/>
            <a:ext cx="3785048" cy="2274905"/>
          </a:xfrm>
          <a:prstGeom prst="rect">
            <a:avLst/>
          </a:prstGeom>
        </p:spPr>
      </p:pic>
      <p:sp>
        <p:nvSpPr>
          <p:cNvPr id="6" name="Tekstfelt 5">
            <a:extLst>
              <a:ext uri="{FF2B5EF4-FFF2-40B4-BE49-F238E27FC236}">
                <a16:creationId xmlns:a16="http://schemas.microsoft.com/office/drawing/2014/main" id="{FCC529C6-BED0-0DF6-F65F-35211DD5EB4E}"/>
              </a:ext>
            </a:extLst>
          </p:cNvPr>
          <p:cNvSpPr txBox="1"/>
          <p:nvPr/>
        </p:nvSpPr>
        <p:spPr>
          <a:xfrm>
            <a:off x="4529412" y="3035789"/>
            <a:ext cx="3128100" cy="707886"/>
          </a:xfrm>
          <a:prstGeom prst="rect">
            <a:avLst/>
          </a:prstGeom>
          <a:noFill/>
        </p:spPr>
        <p:txBody>
          <a:bodyPr wrap="none" lIns="91440" tIns="45720" rIns="91440" bIns="45720" rtlCol="0" anchor="t">
            <a:spAutoFit/>
          </a:bodyPr>
          <a:lstStyle/>
          <a:p>
            <a:pPr algn="ctr"/>
            <a:r>
              <a:rPr lang="da-DK" sz="2000" b="1">
                <a:solidFill>
                  <a:schemeClr val="bg1"/>
                </a:solidFill>
              </a:rPr>
              <a:t>Lone Hybel</a:t>
            </a:r>
            <a:endParaRPr lang="da-DK" sz="2000" b="1" dirty="0">
              <a:solidFill>
                <a:schemeClr val="bg1"/>
              </a:solidFill>
            </a:endParaRPr>
          </a:p>
          <a:p>
            <a:pPr algn="ctr"/>
            <a:r>
              <a:rPr lang="da-DK" sz="2000" b="1" dirty="0">
                <a:solidFill>
                  <a:schemeClr val="bg1"/>
                </a:solidFill>
              </a:rPr>
              <a:t>Ejendomsmægler, Nybolig</a:t>
            </a:r>
          </a:p>
        </p:txBody>
      </p:sp>
    </p:spTree>
    <p:extLst>
      <p:ext uri="{BB962C8B-B14F-4D97-AF65-F5344CB8AC3E}">
        <p14:creationId xmlns:p14="http://schemas.microsoft.com/office/powerpoint/2010/main" val="4258493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588595-6A7B-FA19-58A1-0026EF20B6FB}"/>
              </a:ext>
            </a:extLst>
          </p:cNvPr>
          <p:cNvSpPr>
            <a:spLocks noGrp="1"/>
          </p:cNvSpPr>
          <p:nvPr>
            <p:ph type="title"/>
          </p:nvPr>
        </p:nvSpPr>
        <p:spPr/>
        <p:txBody>
          <a:bodyPr/>
          <a:lstStyle/>
          <a:p>
            <a:r>
              <a:rPr lang="da-DK" dirty="0"/>
              <a:t>Velkommen</a:t>
            </a:r>
          </a:p>
        </p:txBody>
      </p:sp>
      <p:sp>
        <p:nvSpPr>
          <p:cNvPr id="3" name="Pladsholder til indhold 2">
            <a:extLst>
              <a:ext uri="{FF2B5EF4-FFF2-40B4-BE49-F238E27FC236}">
                <a16:creationId xmlns:a16="http://schemas.microsoft.com/office/drawing/2014/main" id="{A1B89194-4F32-3F7F-6F40-866F46EF0ED6}"/>
              </a:ext>
            </a:extLst>
          </p:cNvPr>
          <p:cNvSpPr>
            <a:spLocks noGrp="1"/>
          </p:cNvSpPr>
          <p:nvPr>
            <p:ph idx="1"/>
          </p:nvPr>
        </p:nvSpPr>
        <p:spPr/>
        <p:txBody>
          <a:bodyPr>
            <a:normAutofit/>
          </a:bodyPr>
          <a:lstStyle/>
          <a:p>
            <a:r>
              <a:rPr lang="da-DK" sz="1800" b="0" i="0" dirty="0">
                <a:solidFill>
                  <a:srgbClr val="A6B727"/>
                </a:solidFill>
                <a:effectLst/>
                <a:latin typeface="Verdana" panose="020B0604030504040204" pitchFamily="34" charset="0"/>
              </a:rPr>
              <a:t>Kort status</a:t>
            </a:r>
            <a:br>
              <a:rPr lang="da-DK" sz="1800" b="0" i="0" dirty="0">
                <a:solidFill>
                  <a:srgbClr val="A6B727"/>
                </a:solidFill>
                <a:effectLst/>
                <a:latin typeface="Verdana" panose="020B0604030504040204" pitchFamily="34" charset="0"/>
              </a:rPr>
            </a:br>
            <a:endParaRPr lang="da-DK" sz="1800" b="0" i="0" dirty="0">
              <a:solidFill>
                <a:srgbClr val="A6B727"/>
              </a:solidFill>
              <a:effectLst/>
              <a:latin typeface="Verdana" panose="020B0604030504040204" pitchFamily="34" charset="0"/>
            </a:endParaRPr>
          </a:p>
          <a:p>
            <a:r>
              <a:rPr lang="da-DK" sz="1800" b="0" i="0" dirty="0">
                <a:solidFill>
                  <a:srgbClr val="A6B727"/>
                </a:solidFill>
                <a:effectLst/>
                <a:latin typeface="Verdana" panose="020B0604030504040204" pitchFamily="34" charset="0"/>
              </a:rPr>
              <a:t>Styregruppen/ambassadørerne</a:t>
            </a:r>
          </a:p>
          <a:p>
            <a:r>
              <a:rPr lang="da-DK" sz="1800" dirty="0">
                <a:solidFill>
                  <a:srgbClr val="A6B727"/>
                </a:solidFill>
                <a:latin typeface="Verdana" panose="020B0604030504040204" pitchFamily="34" charset="0"/>
              </a:rPr>
              <a:t>Kommunens varmeteam (Anders Reuss)</a:t>
            </a:r>
          </a:p>
          <a:p>
            <a:r>
              <a:rPr lang="da-DK" sz="1800" b="0" i="0" dirty="0">
                <a:solidFill>
                  <a:srgbClr val="A6B727"/>
                </a:solidFill>
                <a:effectLst/>
                <a:latin typeface="Verdana" panose="020B0604030504040204" pitchFamily="34" charset="0"/>
              </a:rPr>
              <a:t>NIRAS</a:t>
            </a:r>
          </a:p>
          <a:p>
            <a:r>
              <a:rPr lang="da-DK" sz="1800" b="0" i="0" dirty="0">
                <a:solidFill>
                  <a:srgbClr val="A6B727"/>
                </a:solidFill>
                <a:effectLst/>
                <a:latin typeface="Verdana" panose="020B0604030504040204" pitchFamily="34" charset="0"/>
              </a:rPr>
              <a:t>Løsning Fjernvarme</a:t>
            </a:r>
          </a:p>
        </p:txBody>
      </p:sp>
      <p:pic>
        <p:nvPicPr>
          <p:cNvPr id="5" name="Billede 4">
            <a:extLst>
              <a:ext uri="{FF2B5EF4-FFF2-40B4-BE49-F238E27FC236}">
                <a16:creationId xmlns:a16="http://schemas.microsoft.com/office/drawing/2014/main" id="{95933BFF-59CE-5E5C-67C7-F24684FB816F}"/>
              </a:ext>
            </a:extLst>
          </p:cNvPr>
          <p:cNvPicPr>
            <a:picLocks noChangeAspect="1"/>
          </p:cNvPicPr>
          <p:nvPr/>
        </p:nvPicPr>
        <p:blipFill>
          <a:blip r:embed="rId3"/>
          <a:stretch>
            <a:fillRect/>
          </a:stretch>
        </p:blipFill>
        <p:spPr>
          <a:xfrm>
            <a:off x="8266139" y="3124200"/>
            <a:ext cx="2286000" cy="609600"/>
          </a:xfrm>
          <a:prstGeom prst="rect">
            <a:avLst/>
          </a:prstGeom>
        </p:spPr>
      </p:pic>
    </p:spTree>
    <p:extLst>
      <p:ext uri="{BB962C8B-B14F-4D97-AF65-F5344CB8AC3E}">
        <p14:creationId xmlns:p14="http://schemas.microsoft.com/office/powerpoint/2010/main" val="577556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99"/>
            <a:ext cx="12192000" cy="6857802"/>
          </a:xfrm>
          <a:prstGeom prst="rect">
            <a:avLst/>
          </a:prstGeom>
        </p:spPr>
      </p:pic>
      <p:sp>
        <p:nvSpPr>
          <p:cNvPr id="4" name="Rektangel 3"/>
          <p:cNvSpPr/>
          <p:nvPr/>
        </p:nvSpPr>
        <p:spPr>
          <a:xfrm>
            <a:off x="462705" y="4784968"/>
            <a:ext cx="9964455" cy="109365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79953" tIns="35991" rIns="71981" bIns="71981" rtlCol="0" anchor="ctr">
            <a:spAutoFit/>
          </a:bodyPr>
          <a:lstStyle/>
          <a:p>
            <a:pPr defTabSz="1219078"/>
            <a:r>
              <a:rPr lang="da-DK" sz="4399" dirty="0">
                <a:solidFill>
                  <a:srgbClr val="023F88"/>
                </a:solidFill>
                <a:latin typeface="Franklin Gothic Heavy" panose="020B0903020102020204" pitchFamily="34" charset="0"/>
              </a:rPr>
              <a:t>Varmeforsyning Glud</a:t>
            </a:r>
            <a:endParaRPr lang="da-DK" sz="4799" dirty="0">
              <a:solidFill>
                <a:srgbClr val="023F88"/>
              </a:solidFill>
              <a:latin typeface="Franklin Gothic Heavy" panose="020B0903020102020204" pitchFamily="34" charset="0"/>
            </a:endParaRPr>
          </a:p>
          <a:p>
            <a:pPr defTabSz="1219078"/>
            <a:r>
              <a:rPr lang="da-DK" sz="1999" dirty="0">
                <a:solidFill>
                  <a:prstClr val="black"/>
                </a:solidFill>
                <a:latin typeface="Franklin Gothic Book" panose="020B0503020102020204" pitchFamily="34" charset="0"/>
              </a:rPr>
              <a:t>Tirsdag 28. marts 2023</a:t>
            </a:r>
          </a:p>
        </p:txBody>
      </p:sp>
      <p:pic>
        <p:nvPicPr>
          <p:cNvPr id="14" name="Billed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7160" y="252248"/>
            <a:ext cx="1536972" cy="1536972"/>
          </a:xfrm>
          <a:prstGeom prst="rect">
            <a:avLst/>
          </a:prstGeom>
        </p:spPr>
      </p:pic>
    </p:spTree>
    <p:extLst>
      <p:ext uri="{BB962C8B-B14F-4D97-AF65-F5344CB8AC3E}">
        <p14:creationId xmlns:p14="http://schemas.microsoft.com/office/powerpoint/2010/main" val="176175053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E1C9E1-B51C-4B74-8C4A-9954FD9164A5}"/>
              </a:ext>
            </a:extLst>
          </p:cNvPr>
          <p:cNvSpPr>
            <a:spLocks noGrp="1"/>
          </p:cNvSpPr>
          <p:nvPr>
            <p:ph type="title"/>
          </p:nvPr>
        </p:nvSpPr>
        <p:spPr/>
        <p:txBody>
          <a:bodyPr/>
          <a:lstStyle/>
          <a:p>
            <a:r>
              <a:rPr lang="da-DK" dirty="0"/>
              <a:t>Salgsmuligheder &amp; værdien af dit hus</a:t>
            </a:r>
          </a:p>
        </p:txBody>
      </p:sp>
      <p:sp>
        <p:nvSpPr>
          <p:cNvPr id="3" name="Pladsholder til indhold 2">
            <a:extLst>
              <a:ext uri="{FF2B5EF4-FFF2-40B4-BE49-F238E27FC236}">
                <a16:creationId xmlns:a16="http://schemas.microsoft.com/office/drawing/2014/main" id="{2C0206CC-4DD6-49FD-930D-62434BB86101}"/>
              </a:ext>
            </a:extLst>
          </p:cNvPr>
          <p:cNvSpPr>
            <a:spLocks noGrp="1"/>
          </p:cNvSpPr>
          <p:nvPr>
            <p:ph sz="quarter" idx="15"/>
          </p:nvPr>
        </p:nvSpPr>
        <p:spPr/>
        <p:txBody>
          <a:bodyPr/>
          <a:lstStyle/>
          <a:p>
            <a:pPr marL="342797" indent="-342797">
              <a:buFont typeface="Wingdings" panose="05000000000000000000" pitchFamily="2" charset="2"/>
              <a:buChar char="ü"/>
            </a:pPr>
            <a:endParaRPr lang="da-DK" dirty="0"/>
          </a:p>
          <a:p>
            <a:pPr marL="342797" indent="-342797">
              <a:buFont typeface="Wingdings" panose="05000000000000000000" pitchFamily="2" charset="2"/>
              <a:buChar char="ü"/>
            </a:pPr>
            <a:r>
              <a:rPr lang="da-DK" dirty="0"/>
              <a:t>Udsagn: Mit hus kan ikke sælges hvis </a:t>
            </a:r>
            <a:r>
              <a:rPr lang="da-DK" u="sng" dirty="0"/>
              <a:t>ikke</a:t>
            </a:r>
            <a:r>
              <a:rPr lang="da-DK" dirty="0"/>
              <a:t> jeg udskifter mit naturgas fyr ? </a:t>
            </a:r>
          </a:p>
          <a:p>
            <a:pPr marL="342797" indent="-342797">
              <a:buFont typeface="Wingdings" panose="05000000000000000000" pitchFamily="2" charset="2"/>
              <a:buChar char="ü"/>
            </a:pPr>
            <a:endParaRPr lang="da-DK" dirty="0"/>
          </a:p>
          <a:p>
            <a:pPr marL="342797" indent="-342797">
              <a:buFont typeface="Wingdings" panose="05000000000000000000" pitchFamily="2" charset="2"/>
              <a:buChar char="ü"/>
            </a:pPr>
            <a:r>
              <a:rPr lang="da-DK" dirty="0"/>
              <a:t>Udsagn: Mit hus stiger i værdi såfremt jeg skifter til Fjernvarme ? </a:t>
            </a:r>
          </a:p>
          <a:p>
            <a:pPr marL="342797" indent="-342797">
              <a:buFont typeface="Wingdings" panose="05000000000000000000" pitchFamily="2" charset="2"/>
              <a:buChar char="ü"/>
            </a:pPr>
            <a:endParaRPr lang="da-DK" dirty="0"/>
          </a:p>
          <a:p>
            <a:pPr marL="342797" indent="-342797">
              <a:buFont typeface="Wingdings" panose="05000000000000000000" pitchFamily="2" charset="2"/>
              <a:buChar char="ü"/>
            </a:pPr>
            <a:r>
              <a:rPr lang="da-DK" dirty="0"/>
              <a:t>Udsagn: Energimærket er vigtig når du skal sælge din bolig ? </a:t>
            </a:r>
          </a:p>
          <a:p>
            <a:pPr marL="342797" indent="-342797">
              <a:buFont typeface="Wingdings" panose="05000000000000000000" pitchFamily="2" charset="2"/>
              <a:buChar char="ü"/>
            </a:pPr>
            <a:endParaRPr lang="da-DK" dirty="0"/>
          </a:p>
          <a:p>
            <a:pPr marL="342797" indent="-342797">
              <a:buFont typeface="Wingdings" panose="05000000000000000000" pitchFamily="2" charset="2"/>
              <a:buChar char="ü"/>
            </a:pPr>
            <a:r>
              <a:rPr lang="da-DK" dirty="0"/>
              <a:t>Udsagn: Varmekilden i huset er afgørende for prisen på huset ikke på om du får solgt ? </a:t>
            </a:r>
          </a:p>
          <a:p>
            <a:endParaRPr lang="da-DK" dirty="0"/>
          </a:p>
        </p:txBody>
      </p:sp>
    </p:spTree>
    <p:extLst>
      <p:ext uri="{BB962C8B-B14F-4D97-AF65-F5344CB8AC3E}">
        <p14:creationId xmlns:p14="http://schemas.microsoft.com/office/powerpoint/2010/main" val="123590923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16A72-5488-4BE6-B696-114CC91C7EB0}"/>
              </a:ext>
            </a:extLst>
          </p:cNvPr>
          <p:cNvSpPr>
            <a:spLocks noGrp="1"/>
          </p:cNvSpPr>
          <p:nvPr>
            <p:ph type="title"/>
          </p:nvPr>
        </p:nvSpPr>
        <p:spPr/>
        <p:txBody>
          <a:bodyPr/>
          <a:lstStyle/>
          <a:p>
            <a:r>
              <a:rPr lang="da-DK" dirty="0"/>
              <a:t>Hornsyld</a:t>
            </a:r>
          </a:p>
        </p:txBody>
      </p:sp>
      <p:sp>
        <p:nvSpPr>
          <p:cNvPr id="3" name="Pladsholder til indhold 2">
            <a:extLst>
              <a:ext uri="{FF2B5EF4-FFF2-40B4-BE49-F238E27FC236}">
                <a16:creationId xmlns:a16="http://schemas.microsoft.com/office/drawing/2014/main" id="{DC5CBF26-59A9-4EA8-816A-B2172479F4F4}"/>
              </a:ext>
            </a:extLst>
          </p:cNvPr>
          <p:cNvSpPr>
            <a:spLocks noGrp="1"/>
          </p:cNvSpPr>
          <p:nvPr>
            <p:ph sz="quarter" idx="15"/>
          </p:nvPr>
        </p:nvSpPr>
        <p:spPr/>
        <p:txBody>
          <a:bodyPr/>
          <a:lstStyle/>
          <a:p>
            <a:pPr marL="342797" indent="-342797">
              <a:buFont typeface="Wingdings" panose="05000000000000000000" pitchFamily="2" charset="2"/>
              <a:buChar char="ü"/>
            </a:pPr>
            <a:endParaRPr lang="da-DK" dirty="0"/>
          </a:p>
          <a:p>
            <a:pPr marL="342797" indent="-342797">
              <a:buFont typeface="Wingdings" panose="05000000000000000000" pitchFamily="2" charset="2"/>
              <a:buChar char="ü"/>
            </a:pPr>
            <a:r>
              <a:rPr lang="da-DK" dirty="0"/>
              <a:t>Nybolig har på Juelsminde Halvøen afdelinger både i Juelsminde og i Hornsyld.</a:t>
            </a:r>
          </a:p>
          <a:p>
            <a:pPr marL="342797" indent="-342797">
              <a:buFont typeface="Wingdings" panose="05000000000000000000" pitchFamily="2" charset="2"/>
              <a:buChar char="ü"/>
            </a:pPr>
            <a:r>
              <a:rPr lang="da-DK" dirty="0"/>
              <a:t>I Hornsyld er man allerede i gang og næste fyringssæson bliver på KLIMA varme.</a:t>
            </a:r>
          </a:p>
          <a:p>
            <a:pPr marL="342797" indent="-342797">
              <a:buFont typeface="Wingdings" panose="05000000000000000000" pitchFamily="2" charset="2"/>
              <a:buChar char="ü"/>
            </a:pPr>
            <a:r>
              <a:rPr lang="da-DK" dirty="0"/>
              <a:t>Tilslutningen i Hornsyld er over 75%.</a:t>
            </a:r>
          </a:p>
          <a:p>
            <a:endParaRPr lang="da-DK" dirty="0"/>
          </a:p>
          <a:p>
            <a:r>
              <a:rPr lang="da-DK" dirty="0"/>
              <a:t>Har det betydet noget for boligsalget i Hornsyld i 2022 ? JA, absolut.</a:t>
            </a:r>
          </a:p>
          <a:p>
            <a:endParaRPr lang="da-DK" dirty="0"/>
          </a:p>
          <a:p>
            <a:r>
              <a:rPr lang="da-DK" dirty="0"/>
              <a:t>På Juelsminde Halvøen har vi oplevet at mulige købere har mange spørgsmål og holdninger omkring Naturgas og ikke mindst om Energimærkningen. Ofte er vi blevet mødt af kunder som slet ikke ønsker at se et hus hvis varmekilden er naturgas.</a:t>
            </a:r>
          </a:p>
          <a:p>
            <a:endParaRPr lang="da-DK" dirty="0"/>
          </a:p>
          <a:p>
            <a:r>
              <a:rPr lang="da-DK" dirty="0"/>
              <a:t>I Hornsyld har vi ikke oplevet de samme udfordringer, da hovedparten af husene her er i gang med at få installeret klimavarme/fjernvarme – her er ingen prisforhandling med baggrund i varmekilden, da denne er fremtidssikret set med den almindelige købers øjne.</a:t>
            </a:r>
          </a:p>
          <a:p>
            <a:endParaRPr lang="da-DK" dirty="0"/>
          </a:p>
        </p:txBody>
      </p:sp>
    </p:spTree>
    <p:extLst>
      <p:ext uri="{BB962C8B-B14F-4D97-AF65-F5344CB8AC3E}">
        <p14:creationId xmlns:p14="http://schemas.microsoft.com/office/powerpoint/2010/main" val="381669316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16A72-5488-4BE6-B696-114CC91C7EB0}"/>
              </a:ext>
            </a:extLst>
          </p:cNvPr>
          <p:cNvSpPr>
            <a:spLocks noGrp="1"/>
          </p:cNvSpPr>
          <p:nvPr>
            <p:ph type="title"/>
          </p:nvPr>
        </p:nvSpPr>
        <p:spPr/>
        <p:txBody>
          <a:bodyPr/>
          <a:lstStyle/>
          <a:p>
            <a:r>
              <a:rPr lang="da-DK" dirty="0"/>
              <a:t>Fjernvarme i Glud</a:t>
            </a:r>
          </a:p>
        </p:txBody>
      </p:sp>
      <p:sp>
        <p:nvSpPr>
          <p:cNvPr id="3" name="Pladsholder til indhold 2">
            <a:extLst>
              <a:ext uri="{FF2B5EF4-FFF2-40B4-BE49-F238E27FC236}">
                <a16:creationId xmlns:a16="http://schemas.microsoft.com/office/drawing/2014/main" id="{DC5CBF26-59A9-4EA8-816A-B2172479F4F4}"/>
              </a:ext>
            </a:extLst>
          </p:cNvPr>
          <p:cNvSpPr>
            <a:spLocks noGrp="1"/>
          </p:cNvSpPr>
          <p:nvPr>
            <p:ph sz="quarter" idx="15"/>
          </p:nvPr>
        </p:nvSpPr>
        <p:spPr/>
        <p:txBody>
          <a:bodyPr/>
          <a:lstStyle/>
          <a:p>
            <a:pPr marL="342797" indent="-342797">
              <a:buFont typeface="Wingdings" panose="05000000000000000000" pitchFamily="2" charset="2"/>
              <a:buChar char="ü"/>
            </a:pPr>
            <a:r>
              <a:rPr lang="da-DK" dirty="0"/>
              <a:t>Generelt har vi i sommeren &amp; efteråret 2022 haft aflysninger, når folk hører at huset er Gas-opvarmet.</a:t>
            </a:r>
          </a:p>
          <a:p>
            <a:endParaRPr lang="da-DK" dirty="0"/>
          </a:p>
          <a:p>
            <a:pPr marL="342797" indent="-342797">
              <a:buFont typeface="Wingdings" panose="05000000000000000000" pitchFamily="2" charset="2"/>
              <a:buChar char="ü"/>
            </a:pPr>
            <a:r>
              <a:rPr lang="da-DK" dirty="0"/>
              <a:t>Vi mærker en holdningsforskel hos mange købere, når der kan siges at der arbejdes på en kollektiv løsning. </a:t>
            </a:r>
          </a:p>
          <a:p>
            <a:pPr marL="342797" indent="-342797">
              <a:buFont typeface="Wingdings" panose="05000000000000000000" pitchFamily="2" charset="2"/>
              <a:buChar char="ü"/>
            </a:pPr>
            <a:endParaRPr lang="da-DK" dirty="0"/>
          </a:p>
          <a:p>
            <a:pPr marL="342797" indent="-342797">
              <a:buFont typeface="Wingdings" panose="05000000000000000000" pitchFamily="2" charset="2"/>
              <a:buChar char="ü"/>
            </a:pPr>
            <a:r>
              <a:rPr lang="da-DK" dirty="0"/>
              <a:t>Køberne føler en tryghed ved at de kan se der arbejdes på en kollektiv løsning.</a:t>
            </a:r>
            <a:br>
              <a:rPr lang="da-DK" dirty="0"/>
            </a:br>
            <a:r>
              <a:rPr lang="da-DK" dirty="0"/>
              <a:t>Det er nemt for køber, og derfor har det værdi for din bolig både prismæssigt og omsættelighed.</a:t>
            </a:r>
          </a:p>
          <a:p>
            <a:pPr marL="342797" indent="-342797">
              <a:buFont typeface="Wingdings" panose="05000000000000000000" pitchFamily="2" charset="2"/>
              <a:buChar char="ü"/>
            </a:pPr>
            <a:endParaRPr lang="da-DK" dirty="0"/>
          </a:p>
          <a:p>
            <a:pPr marL="342797" indent="-342797">
              <a:buFont typeface="Wingdings" panose="05000000000000000000" pitchFamily="2" charset="2"/>
              <a:buChar char="ü"/>
            </a:pPr>
            <a:r>
              <a:rPr lang="da-DK" dirty="0"/>
              <a:t>Ved at tilmelde dig fjernvarme, så snart det er muligt, så får du allerede her og nu en bedre salgsmulighed for din bolig og hele hele områdets værdi stiger.</a:t>
            </a:r>
          </a:p>
          <a:p>
            <a:pPr marL="342797" indent="-342797">
              <a:buFont typeface="Wingdings" panose="05000000000000000000" pitchFamily="2" charset="2"/>
              <a:buChar char="ü"/>
            </a:pPr>
            <a:endParaRPr lang="da-DK" dirty="0"/>
          </a:p>
          <a:p>
            <a:pPr marL="342797" indent="-342797">
              <a:buFont typeface="Wingdings" panose="05000000000000000000" pitchFamily="2" charset="2"/>
              <a:buChar char="ü"/>
            </a:pPr>
            <a:r>
              <a:rPr lang="da-DK" dirty="0"/>
              <a:t>Hvis Fjernvarme bliver en mulighed i Glud vil løfte hele området yderligere – og gøre Glud endnu mere attraktivt – til gavn for fællesskabet og ikke mindst for din egen pengepung.</a:t>
            </a:r>
          </a:p>
        </p:txBody>
      </p:sp>
    </p:spTree>
    <p:extLst>
      <p:ext uri="{BB962C8B-B14F-4D97-AF65-F5344CB8AC3E}">
        <p14:creationId xmlns:p14="http://schemas.microsoft.com/office/powerpoint/2010/main" val="206845570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cxnSp>
        <p:nvCxnSpPr>
          <p:cNvPr id="50" name="Lige forbindelse 41">
            <a:extLst>
              <a:ext uri="{FF2B5EF4-FFF2-40B4-BE49-F238E27FC236}">
                <a16:creationId xmlns:a16="http://schemas.microsoft.com/office/drawing/2014/main" id="{63FED537-3AF1-4C36-9904-77B6A54D27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050E78D6-F072-48E7-8270-20EFBDD26F36}"/>
              </a:ext>
            </a:extLst>
          </p:cNvPr>
          <p:cNvSpPr>
            <a:spLocks noGrp="1"/>
          </p:cNvSpPr>
          <p:nvPr>
            <p:ph type="ctrTitle"/>
          </p:nvPr>
        </p:nvSpPr>
        <p:spPr>
          <a:xfrm>
            <a:off x="1109980" y="4206240"/>
            <a:ext cx="9966960" cy="1325880"/>
          </a:xfrm>
        </p:spPr>
        <p:txBody>
          <a:bodyPr rtlCol="0">
            <a:noAutofit/>
          </a:bodyPr>
          <a:lstStyle/>
          <a:p>
            <a:pPr rtl="0"/>
            <a:r>
              <a:rPr lang="da-DK" sz="4700" cap="none" dirty="0"/>
              <a:t>Finansiering</a:t>
            </a:r>
          </a:p>
        </p:txBody>
      </p:sp>
      <p:sp>
        <p:nvSpPr>
          <p:cNvPr id="3" name="Undertitel 2">
            <a:extLst>
              <a:ext uri="{FF2B5EF4-FFF2-40B4-BE49-F238E27FC236}">
                <a16:creationId xmlns:a16="http://schemas.microsoft.com/office/drawing/2014/main" id="{3FC7BD98-5486-489C-BAA0-A69CEFF691B3}"/>
              </a:ext>
            </a:extLst>
          </p:cNvPr>
          <p:cNvSpPr>
            <a:spLocks noGrp="1"/>
          </p:cNvSpPr>
          <p:nvPr>
            <p:ph type="subTitle" idx="1"/>
          </p:nvPr>
        </p:nvSpPr>
        <p:spPr>
          <a:xfrm>
            <a:off x="1709530" y="5598293"/>
            <a:ext cx="8767860" cy="553690"/>
          </a:xfrm>
        </p:spPr>
        <p:txBody>
          <a:bodyPr rtlCol="0">
            <a:normAutofit/>
          </a:bodyPr>
          <a:lstStyle/>
          <a:p>
            <a:pPr rtl="0"/>
            <a:r>
              <a:rPr lang="da-DK" sz="2000" dirty="0"/>
              <a:t>Vestjyskbank Horsens</a:t>
            </a:r>
          </a:p>
        </p:txBody>
      </p:sp>
      <p:pic>
        <p:nvPicPr>
          <p:cNvPr id="8" name="Billede 7" descr="Et billede, der indeholder person, menneske, jakkesæt, hvid&#10;&#10;Automatisk genereret beskrivelse">
            <a:extLst>
              <a:ext uri="{FF2B5EF4-FFF2-40B4-BE49-F238E27FC236}">
                <a16:creationId xmlns:a16="http://schemas.microsoft.com/office/drawing/2014/main" id="{8E3AFE8B-02C6-F273-FF9A-86DDC36750E7}"/>
              </a:ext>
            </a:extLst>
          </p:cNvPr>
          <p:cNvPicPr>
            <a:picLocks noChangeAspect="1"/>
          </p:cNvPicPr>
          <p:nvPr/>
        </p:nvPicPr>
        <p:blipFill>
          <a:blip r:embed="rId3"/>
          <a:stretch>
            <a:fillRect/>
          </a:stretch>
        </p:blipFill>
        <p:spPr>
          <a:xfrm>
            <a:off x="3194085" y="337647"/>
            <a:ext cx="2160323" cy="2160323"/>
          </a:xfrm>
          <a:prstGeom prst="rect">
            <a:avLst/>
          </a:prstGeom>
        </p:spPr>
      </p:pic>
      <p:pic>
        <p:nvPicPr>
          <p:cNvPr id="10" name="Billede 9" descr="Et billede, der indeholder person, indendørs, smilende, hvid&#10;&#10;Automatisk genereret beskrivelse">
            <a:extLst>
              <a:ext uri="{FF2B5EF4-FFF2-40B4-BE49-F238E27FC236}">
                <a16:creationId xmlns:a16="http://schemas.microsoft.com/office/drawing/2014/main" id="{B53BD02F-4756-F3C9-7D25-F04DF449E466}"/>
              </a:ext>
            </a:extLst>
          </p:cNvPr>
          <p:cNvPicPr>
            <a:picLocks noChangeAspect="1"/>
          </p:cNvPicPr>
          <p:nvPr/>
        </p:nvPicPr>
        <p:blipFill>
          <a:blip r:embed="rId4"/>
          <a:stretch>
            <a:fillRect/>
          </a:stretch>
        </p:blipFill>
        <p:spPr>
          <a:xfrm>
            <a:off x="6837594" y="337647"/>
            <a:ext cx="2160323" cy="2160323"/>
          </a:xfrm>
          <a:prstGeom prst="rect">
            <a:avLst/>
          </a:prstGeom>
        </p:spPr>
      </p:pic>
      <p:sp>
        <p:nvSpPr>
          <p:cNvPr id="11" name="Tekstfelt 10">
            <a:extLst>
              <a:ext uri="{FF2B5EF4-FFF2-40B4-BE49-F238E27FC236}">
                <a16:creationId xmlns:a16="http://schemas.microsoft.com/office/drawing/2014/main" id="{1CFFE6D1-F559-ED56-E7F0-EB08C25420BE}"/>
              </a:ext>
            </a:extLst>
          </p:cNvPr>
          <p:cNvSpPr txBox="1"/>
          <p:nvPr/>
        </p:nvSpPr>
        <p:spPr>
          <a:xfrm>
            <a:off x="3268201" y="2614710"/>
            <a:ext cx="2012089" cy="707886"/>
          </a:xfrm>
          <a:prstGeom prst="rect">
            <a:avLst/>
          </a:prstGeom>
          <a:noFill/>
        </p:spPr>
        <p:txBody>
          <a:bodyPr wrap="none" rtlCol="0">
            <a:spAutoFit/>
          </a:bodyPr>
          <a:lstStyle/>
          <a:p>
            <a:pPr algn="ctr"/>
            <a:r>
              <a:rPr lang="da-DK" sz="2000" b="1" dirty="0">
                <a:solidFill>
                  <a:schemeClr val="bg1"/>
                </a:solidFill>
              </a:rPr>
              <a:t>Morten Hald</a:t>
            </a:r>
          </a:p>
          <a:p>
            <a:pPr algn="ctr"/>
            <a:r>
              <a:rPr lang="da-DK" sz="2000" b="1" dirty="0">
                <a:solidFill>
                  <a:schemeClr val="bg1"/>
                </a:solidFill>
              </a:rPr>
              <a:t>Privatkundechef</a:t>
            </a:r>
          </a:p>
        </p:txBody>
      </p:sp>
      <p:sp>
        <p:nvSpPr>
          <p:cNvPr id="12" name="Tekstfelt 11">
            <a:extLst>
              <a:ext uri="{FF2B5EF4-FFF2-40B4-BE49-F238E27FC236}">
                <a16:creationId xmlns:a16="http://schemas.microsoft.com/office/drawing/2014/main" id="{2624626B-CFE9-E93A-4ABC-D1C264F8BC49}"/>
              </a:ext>
            </a:extLst>
          </p:cNvPr>
          <p:cNvSpPr txBox="1"/>
          <p:nvPr/>
        </p:nvSpPr>
        <p:spPr>
          <a:xfrm>
            <a:off x="6625578" y="2614710"/>
            <a:ext cx="2584362" cy="707886"/>
          </a:xfrm>
          <a:prstGeom prst="rect">
            <a:avLst/>
          </a:prstGeom>
          <a:noFill/>
        </p:spPr>
        <p:txBody>
          <a:bodyPr wrap="none" rtlCol="0">
            <a:spAutoFit/>
          </a:bodyPr>
          <a:lstStyle/>
          <a:p>
            <a:pPr algn="ctr"/>
            <a:r>
              <a:rPr lang="da-DK" sz="2000" b="1" dirty="0">
                <a:solidFill>
                  <a:schemeClr val="bg1"/>
                </a:solidFill>
              </a:rPr>
              <a:t>Anne-Mette Lillebæk</a:t>
            </a:r>
          </a:p>
          <a:p>
            <a:pPr algn="ctr"/>
            <a:r>
              <a:rPr lang="da-DK" sz="2000" b="1" dirty="0">
                <a:solidFill>
                  <a:schemeClr val="bg1"/>
                </a:solidFill>
              </a:rPr>
              <a:t>Privatrådgiver &amp; lokal</a:t>
            </a:r>
          </a:p>
        </p:txBody>
      </p:sp>
    </p:spTree>
    <p:extLst>
      <p:ext uri="{BB962C8B-B14F-4D97-AF65-F5344CB8AC3E}">
        <p14:creationId xmlns:p14="http://schemas.microsoft.com/office/powerpoint/2010/main" val="2739924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CE71C04D-8291-4B3A-9610-18AF13BBE9C8}"/>
              </a:ext>
            </a:extLst>
          </p:cNvPr>
          <p:cNvSpPr>
            <a:spLocks noGrp="1"/>
          </p:cNvSpPr>
          <p:nvPr>
            <p:ph idx="10"/>
          </p:nvPr>
        </p:nvSpPr>
        <p:spPr/>
        <p:txBody>
          <a:bodyPr/>
          <a:lstStyle/>
          <a:p>
            <a:endParaRPr lang="da-DK"/>
          </a:p>
        </p:txBody>
      </p:sp>
      <p:sp>
        <p:nvSpPr>
          <p:cNvPr id="3" name="Titel 2">
            <a:extLst>
              <a:ext uri="{FF2B5EF4-FFF2-40B4-BE49-F238E27FC236}">
                <a16:creationId xmlns:a16="http://schemas.microsoft.com/office/drawing/2014/main" id="{8652548C-B919-4F53-A253-9C6B0992D106}"/>
              </a:ext>
            </a:extLst>
          </p:cNvPr>
          <p:cNvSpPr>
            <a:spLocks noGrp="1"/>
          </p:cNvSpPr>
          <p:nvPr>
            <p:ph type="title"/>
          </p:nvPr>
        </p:nvSpPr>
        <p:spPr/>
        <p:txBody>
          <a:bodyPr/>
          <a:lstStyle/>
          <a:p>
            <a:r>
              <a:rPr lang="da-DK" sz="6000" dirty="0"/>
              <a:t>Glud – </a:t>
            </a:r>
            <a:br>
              <a:rPr lang="da-DK" sz="6000" dirty="0"/>
            </a:br>
            <a:r>
              <a:rPr lang="da-DK" sz="4800" dirty="0"/>
              <a:t>”under varmere himmelstrøg” </a:t>
            </a:r>
          </a:p>
        </p:txBody>
      </p:sp>
    </p:spTree>
    <p:extLst>
      <p:ext uri="{BB962C8B-B14F-4D97-AF65-F5344CB8AC3E}">
        <p14:creationId xmlns:p14="http://schemas.microsoft.com/office/powerpoint/2010/main" val="3863548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556F8610-9A3B-41F2-98FC-9EE2C4441865}"/>
              </a:ext>
            </a:extLst>
          </p:cNvPr>
          <p:cNvSpPr>
            <a:spLocks noGrp="1"/>
          </p:cNvSpPr>
          <p:nvPr>
            <p:ph idx="1"/>
          </p:nvPr>
        </p:nvSpPr>
        <p:spPr/>
        <p:txBody>
          <a:bodyPr>
            <a:normAutofit fontScale="85000" lnSpcReduction="20000"/>
          </a:bodyPr>
          <a:lstStyle/>
          <a:p>
            <a:pPr marL="285750" indent="-285750">
              <a:lnSpc>
                <a:spcPct val="120000"/>
              </a:lnSpc>
              <a:buFont typeface="Arial" panose="020B0604020202020204" pitchFamily="34" charset="0"/>
              <a:buChar char="•"/>
            </a:pPr>
            <a:r>
              <a:rPr lang="da-DK" dirty="0">
                <a:latin typeface="Merriweather Sans Light" pitchFamily="2" charset="0"/>
              </a:rPr>
              <a:t>Hvorfor skal man finansiere investering i Fjernvarme ? </a:t>
            </a:r>
            <a:br>
              <a:rPr lang="da-DK" dirty="0">
                <a:latin typeface="Merriweather Sans Light" pitchFamily="2" charset="0"/>
              </a:rPr>
            </a:br>
            <a:r>
              <a:rPr lang="da-DK" i="1" dirty="0">
                <a:latin typeface="Merriweather Sans Light" pitchFamily="2" charset="0"/>
              </a:rPr>
              <a:t>Frihed , råderum, muligheder</a:t>
            </a:r>
          </a:p>
          <a:p>
            <a:pPr marL="285750" indent="-285750">
              <a:lnSpc>
                <a:spcPct val="120000"/>
              </a:lnSpc>
              <a:buFont typeface="Arial" panose="020B0604020202020204" pitchFamily="34" charset="0"/>
              <a:buChar char="•"/>
            </a:pPr>
            <a:r>
              <a:rPr lang="da-DK" dirty="0"/>
              <a:t>Har vi råd til så stor en investering i fjernvarme ?</a:t>
            </a:r>
            <a:br>
              <a:rPr lang="da-DK" dirty="0"/>
            </a:br>
            <a:r>
              <a:rPr lang="da-DK" i="1" dirty="0"/>
              <a:t>Hvor er vi i livsforløbet har betydning, belåningsprocent</a:t>
            </a:r>
          </a:p>
          <a:p>
            <a:pPr marL="285750" indent="-285750">
              <a:lnSpc>
                <a:spcPct val="120000"/>
              </a:lnSpc>
              <a:buFont typeface="Arial" panose="020B0604020202020204" pitchFamily="34" charset="0"/>
              <a:buChar char="•"/>
            </a:pPr>
            <a:r>
              <a:rPr lang="da-DK" dirty="0"/>
              <a:t>Hvilken betydning har det for huspriserne at der er fjernvarme ?</a:t>
            </a:r>
            <a:br>
              <a:rPr lang="da-DK" dirty="0"/>
            </a:br>
            <a:r>
              <a:rPr lang="da-DK" i="1" dirty="0"/>
              <a:t>Oplevelser fra en bankmand omkring boligkøbere.</a:t>
            </a:r>
          </a:p>
          <a:p>
            <a:pPr marL="285750" indent="-285750">
              <a:lnSpc>
                <a:spcPct val="120000"/>
              </a:lnSpc>
              <a:buFont typeface="Arial" panose="020B0604020202020204" pitchFamily="34" charset="0"/>
              <a:buChar char="•"/>
            </a:pPr>
            <a:r>
              <a:rPr lang="da-DK" dirty="0"/>
              <a:t>Kan det overhovedet betale sig hvis jeg kun skal bo i huset i måske op til 10 år inden det skal sælges ? </a:t>
            </a:r>
            <a:r>
              <a:rPr lang="da-DK" i="1" dirty="0"/>
              <a:t>Sandsynligvis</a:t>
            </a:r>
          </a:p>
          <a:p>
            <a:pPr marL="285750" indent="-285750">
              <a:lnSpc>
                <a:spcPct val="120000"/>
              </a:lnSpc>
              <a:buFont typeface="Arial" panose="020B0604020202020204" pitchFamily="34" charset="0"/>
              <a:buChar char="•"/>
            </a:pPr>
            <a:r>
              <a:rPr lang="da-DK" dirty="0"/>
              <a:t>I Vestjysk Bank vil vi gerne tilbyde jer her i byen en særlig favorabel pris på at låne pengene </a:t>
            </a:r>
            <a:br>
              <a:rPr lang="da-DK" dirty="0"/>
            </a:br>
            <a:r>
              <a:rPr lang="da-DK" dirty="0"/>
              <a:t>til etablering af fjernvarme, forudsat i vælger at blive helkunder eller allerede er kunder i banken.    </a:t>
            </a:r>
          </a:p>
          <a:p>
            <a:pPr marL="285750" indent="-285750">
              <a:lnSpc>
                <a:spcPct val="120000"/>
              </a:lnSpc>
              <a:buFont typeface="Arial" panose="020B0604020202020204" pitchFamily="34" charset="0"/>
              <a:buChar char="•"/>
            </a:pPr>
            <a:r>
              <a:rPr lang="da-DK" dirty="0"/>
              <a:t>Anne Mette Lillebæk vil gennemgå eksempler på hvordan vi i Vestjysk Bank vil kunne  </a:t>
            </a:r>
            <a:br>
              <a:rPr lang="da-DK" dirty="0"/>
            </a:br>
            <a:r>
              <a:rPr lang="da-DK" dirty="0"/>
              <a:t>tilbyde at låne til fjernvarmeudgiften – forudsat alm. kreditvurdering</a:t>
            </a:r>
          </a:p>
        </p:txBody>
      </p:sp>
      <p:sp>
        <p:nvSpPr>
          <p:cNvPr id="3" name="Titel 2">
            <a:extLst>
              <a:ext uri="{FF2B5EF4-FFF2-40B4-BE49-F238E27FC236}">
                <a16:creationId xmlns:a16="http://schemas.microsoft.com/office/drawing/2014/main" id="{D2B82C56-20A3-4C39-BDBB-0DB7ACEA9ED3}"/>
              </a:ext>
            </a:extLst>
          </p:cNvPr>
          <p:cNvSpPr>
            <a:spLocks noGrp="1"/>
          </p:cNvSpPr>
          <p:nvPr>
            <p:ph type="title"/>
          </p:nvPr>
        </p:nvSpPr>
        <p:spPr/>
        <p:txBody>
          <a:bodyPr/>
          <a:lstStyle/>
          <a:p>
            <a:r>
              <a:rPr lang="da-DK" sz="4000" dirty="0"/>
              <a:t>Glud – ”under varmere himmelstrøg”</a:t>
            </a:r>
            <a:endParaRPr lang="da-DK" dirty="0"/>
          </a:p>
        </p:txBody>
      </p:sp>
    </p:spTree>
    <p:extLst>
      <p:ext uri="{BB962C8B-B14F-4D97-AF65-F5344CB8AC3E}">
        <p14:creationId xmlns:p14="http://schemas.microsoft.com/office/powerpoint/2010/main" val="628668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tekst, stå på linje&#10;&#10;Automatisk genereret beskrivelse">
            <a:extLst>
              <a:ext uri="{FF2B5EF4-FFF2-40B4-BE49-F238E27FC236}">
                <a16:creationId xmlns:a16="http://schemas.microsoft.com/office/drawing/2014/main" id="{6D2E25A4-B651-457D-8489-58BFC617E4B0}"/>
              </a:ext>
            </a:extLst>
          </p:cNvPr>
          <p:cNvPicPr>
            <a:picLocks noChangeAspect="1"/>
          </p:cNvPicPr>
          <p:nvPr/>
        </p:nvPicPr>
        <p:blipFill>
          <a:blip r:embed="rId2"/>
          <a:stretch>
            <a:fillRect/>
          </a:stretch>
        </p:blipFill>
        <p:spPr>
          <a:xfrm>
            <a:off x="0" y="0"/>
            <a:ext cx="12192000" cy="3384550"/>
          </a:xfrm>
          <a:prstGeom prst="rect">
            <a:avLst/>
          </a:prstGeom>
        </p:spPr>
      </p:pic>
      <p:sp>
        <p:nvSpPr>
          <p:cNvPr id="5" name="Rectangle 14">
            <a:extLst>
              <a:ext uri="{FF2B5EF4-FFF2-40B4-BE49-F238E27FC236}">
                <a16:creationId xmlns:a16="http://schemas.microsoft.com/office/drawing/2014/main" id="{8F5494D9-EE8C-475E-A479-EC2EAE5CEC01}"/>
              </a:ext>
            </a:extLst>
          </p:cNvPr>
          <p:cNvSpPr/>
          <p:nvPr/>
        </p:nvSpPr>
        <p:spPr bwMode="auto">
          <a:xfrm>
            <a:off x="6163294" y="1935677"/>
            <a:ext cx="5474524" cy="4171727"/>
          </a:xfrm>
          <a:prstGeom prst="rect">
            <a:avLst/>
          </a:prstGeom>
          <a:solidFill>
            <a:schemeClr val="bg1"/>
          </a:solidFill>
          <a:ln>
            <a:noFill/>
          </a:ln>
          <a:effectLst>
            <a:outerShdw blurRad="88900" dist="114300" dir="270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Pladsholder til indhold 2">
            <a:extLst>
              <a:ext uri="{FF2B5EF4-FFF2-40B4-BE49-F238E27FC236}">
                <a16:creationId xmlns:a16="http://schemas.microsoft.com/office/drawing/2014/main" id="{81B34E99-2187-419D-B674-4D3839ED5C7F}"/>
              </a:ext>
            </a:extLst>
          </p:cNvPr>
          <p:cNvSpPr txBox="1">
            <a:spLocks/>
          </p:cNvSpPr>
          <p:nvPr/>
        </p:nvSpPr>
        <p:spPr>
          <a:xfrm>
            <a:off x="6530308" y="2092054"/>
            <a:ext cx="4858127" cy="3790402"/>
          </a:xfrm>
          <a:prstGeom prst="rect">
            <a:avLst/>
          </a:prstGeom>
        </p:spPr>
        <p:txBody>
          <a:bodyPr/>
          <a:lstStyle>
            <a:lvl1pPr marL="285750" marR="0" indent="-285750" algn="l" defTabSz="914400" rtl="0" eaLnBrk="1" fontAlgn="auto" latinLnBrk="0" hangingPunct="1">
              <a:lnSpc>
                <a:spcPct val="100000"/>
              </a:lnSpc>
              <a:spcBef>
                <a:spcPts val="1800"/>
              </a:spcBef>
              <a:spcAft>
                <a:spcPts val="0"/>
              </a:spcAft>
              <a:buClr>
                <a:srgbClr val="8B0304"/>
              </a:buClr>
              <a:buSzPct val="130000"/>
              <a:buFont typeface="Arial" panose="020B0604020202020204" pitchFamily="34" charset="0"/>
              <a:buChar char="•"/>
              <a:tabLst/>
              <a:defRPr sz="1800" b="0" i="0" kern="1200">
                <a:solidFill>
                  <a:schemeClr val="tx1"/>
                </a:solidFill>
                <a:latin typeface="Merriweather Sans Light" pitchFamily="2" charset="77"/>
                <a:ea typeface="+mn-ea"/>
                <a:cs typeface="+mn-cs"/>
              </a:defRPr>
            </a:lvl1pPr>
            <a:lvl2pPr marL="685800" marR="0" indent="-285750" algn="l" defTabSz="914400" rtl="0" eaLnBrk="1" fontAlgn="auto" latinLnBrk="0" hangingPunct="1">
              <a:lnSpc>
                <a:spcPct val="100000"/>
              </a:lnSpc>
              <a:spcBef>
                <a:spcPts val="1800"/>
              </a:spcBef>
              <a:spcAft>
                <a:spcPts val="0"/>
              </a:spcAft>
              <a:buClr>
                <a:srgbClr val="8B0304"/>
              </a:buClr>
              <a:buSzPct val="130000"/>
              <a:buFont typeface="Arial" panose="020B0604020202020204" pitchFamily="34" charset="0"/>
              <a:buChar char="•"/>
              <a:tabLst/>
              <a:defRPr sz="1800" b="0" i="0" kern="1200">
                <a:solidFill>
                  <a:schemeClr val="tx1"/>
                </a:solidFill>
                <a:latin typeface="Merriweather Sans Light" pitchFamily="2" charset="77"/>
                <a:ea typeface="+mn-ea"/>
                <a:cs typeface="+mn-cs"/>
              </a:defRPr>
            </a:lvl2pPr>
            <a:lvl3pPr marL="1428750" indent="-285750" algn="l" defTabSz="914400" rtl="0" eaLnBrk="1" latinLnBrk="0" hangingPunct="1">
              <a:lnSpc>
                <a:spcPct val="100000"/>
              </a:lnSpc>
              <a:spcBef>
                <a:spcPts val="1800"/>
              </a:spcBef>
              <a:buClr>
                <a:srgbClr val="8B0304"/>
              </a:buClr>
              <a:buSzPct val="130000"/>
              <a:buFont typeface="Arial" panose="020B0604020202020204" pitchFamily="34" charset="0"/>
              <a:buChar char="•"/>
              <a:defRPr sz="1800" b="0" i="0" kern="1200">
                <a:solidFill>
                  <a:schemeClr val="tx1"/>
                </a:solidFill>
                <a:latin typeface="Merriweather Sans Light" pitchFamily="2" charset="77"/>
                <a:ea typeface="+mn-ea"/>
                <a:cs typeface="+mn-cs"/>
              </a:defRPr>
            </a:lvl3pPr>
            <a:lvl4pPr marL="1885950" indent="-285750" algn="l" defTabSz="914400" rtl="0" eaLnBrk="1" latinLnBrk="0" hangingPunct="1">
              <a:lnSpc>
                <a:spcPct val="100000"/>
              </a:lnSpc>
              <a:spcBef>
                <a:spcPts val="1800"/>
              </a:spcBef>
              <a:buClr>
                <a:srgbClr val="8B0304"/>
              </a:buClr>
              <a:buSzPct val="130000"/>
              <a:buFont typeface="Arial" panose="020B0604020202020204" pitchFamily="34" charset="0"/>
              <a:buChar char="•"/>
              <a:defRPr sz="1800" b="0" i="0" kern="1200">
                <a:solidFill>
                  <a:schemeClr val="tx1"/>
                </a:solidFill>
                <a:latin typeface="Merriweather Sans Light" pitchFamily="2" charset="77"/>
                <a:ea typeface="+mn-ea"/>
                <a:cs typeface="+mn-cs"/>
              </a:defRPr>
            </a:lvl4pPr>
            <a:lvl5pPr marL="2343150" indent="-285750" algn="l" defTabSz="914400" rtl="0" eaLnBrk="1" latinLnBrk="0" hangingPunct="1">
              <a:lnSpc>
                <a:spcPct val="100000"/>
              </a:lnSpc>
              <a:spcBef>
                <a:spcPts val="1800"/>
              </a:spcBef>
              <a:buClr>
                <a:srgbClr val="8B0304"/>
              </a:buClr>
              <a:buSzPct val="130000"/>
              <a:buFont typeface="Arial" panose="020B0604020202020204" pitchFamily="34" charset="0"/>
              <a:buChar char="•"/>
              <a:defRPr sz="1800" b="0" i="0" kern="1200">
                <a:solidFill>
                  <a:schemeClr val="tx1"/>
                </a:solidFill>
                <a:latin typeface="Merriweather Sans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0"/>
              </a:spcAft>
              <a:buClr>
                <a:srgbClr val="8B0304"/>
              </a:buClr>
              <a:buSzPct val="130000"/>
              <a:buFont typeface="Arial" panose="020B0604020202020204" pitchFamily="34" charset="0"/>
              <a:buNone/>
              <a:tabLst/>
              <a:defRPr/>
            </a:pPr>
            <a:r>
              <a:rPr kumimoji="0" lang="da-DK" sz="1800" b="1" i="0" u="none" strike="noStrike" kern="1200" cap="none" spc="0" normalizeH="0" baseline="0" noProof="0" dirty="0">
                <a:ln>
                  <a:noFill/>
                </a:ln>
                <a:solidFill>
                  <a:prstClr val="black"/>
                </a:solidFill>
                <a:effectLst/>
                <a:uLnTx/>
                <a:uFillTx/>
                <a:latin typeface="Merriweather Sans Light" pitchFamily="2" charset="0"/>
                <a:ea typeface="+mn-ea"/>
                <a:cs typeface="+mn-cs"/>
              </a:rPr>
              <a:t>50 % rabat på lånesagsgebyr</a:t>
            </a:r>
          </a:p>
          <a:p>
            <a:pPr marL="285750" marR="0" lvl="0" indent="-285750" algn="l" defTabSz="914400" rtl="0" eaLnBrk="1" fontAlgn="auto" latinLnBrk="0" hangingPunct="1">
              <a:lnSpc>
                <a:spcPct val="100000"/>
              </a:lnSpc>
              <a:spcBef>
                <a:spcPts val="1800"/>
              </a:spcBef>
              <a:spcAft>
                <a:spcPts val="0"/>
              </a:spcAft>
              <a:buClr>
                <a:srgbClr val="8B0304"/>
              </a:buClr>
              <a:buSzPct val="130000"/>
              <a:buFont typeface="Arial" panose="020B0604020202020204" pitchFamily="34" charset="0"/>
              <a:buChar char="•"/>
              <a:tabLst/>
              <a:defRPr/>
            </a:pPr>
            <a:r>
              <a:rPr kumimoji="0" lang="da-DK" sz="1800" b="0" i="0" u="none" strike="noStrike" kern="1200" cap="none" spc="0" normalizeH="0" baseline="0" noProof="0" dirty="0">
                <a:ln>
                  <a:noFill/>
                </a:ln>
                <a:solidFill>
                  <a:prstClr val="black"/>
                </a:solidFill>
                <a:effectLst/>
                <a:uLnTx/>
                <a:uFillTx/>
                <a:latin typeface="Merriweather Sans Light" pitchFamily="2" charset="0"/>
                <a:ea typeface="+mn-ea"/>
                <a:cs typeface="+mn-cs"/>
              </a:rPr>
              <a:t>Prioritetskredit rente p.t. fra 	4,13 %</a:t>
            </a:r>
          </a:p>
          <a:p>
            <a:pPr marL="285750" marR="0" lvl="0" indent="-285750" algn="l" defTabSz="914400" rtl="0" eaLnBrk="1" fontAlgn="auto" latinLnBrk="0" hangingPunct="1">
              <a:lnSpc>
                <a:spcPct val="100000"/>
              </a:lnSpc>
              <a:spcBef>
                <a:spcPts val="1800"/>
              </a:spcBef>
              <a:spcAft>
                <a:spcPts val="0"/>
              </a:spcAft>
              <a:buClr>
                <a:srgbClr val="8B0304"/>
              </a:buClr>
              <a:buSzPct val="130000"/>
              <a:buFont typeface="Arial" panose="020B0604020202020204" pitchFamily="34" charset="0"/>
              <a:buChar char="•"/>
              <a:tabLst/>
              <a:defRPr/>
            </a:pPr>
            <a:r>
              <a:rPr kumimoji="0" lang="da-DK" sz="1800" b="0" i="0" u="none" strike="noStrike" kern="1200" cap="none" spc="0" normalizeH="0" baseline="0" noProof="0" dirty="0">
                <a:ln>
                  <a:noFill/>
                </a:ln>
                <a:solidFill>
                  <a:prstClr val="black"/>
                </a:solidFill>
                <a:effectLst/>
                <a:uLnTx/>
                <a:uFillTx/>
                <a:latin typeface="Merriweather Sans Light" pitchFamily="2" charset="0"/>
                <a:ea typeface="+mn-ea"/>
                <a:cs typeface="+mn-cs"/>
              </a:rPr>
              <a:t>Gebyr			kr. 2.500</a:t>
            </a:r>
          </a:p>
          <a:p>
            <a:pPr marL="285750" marR="0" lvl="0" indent="-285750" algn="l" defTabSz="914400" rtl="0" eaLnBrk="1" fontAlgn="auto" latinLnBrk="0" hangingPunct="1">
              <a:lnSpc>
                <a:spcPct val="100000"/>
              </a:lnSpc>
              <a:spcBef>
                <a:spcPts val="1800"/>
              </a:spcBef>
              <a:spcAft>
                <a:spcPts val="0"/>
              </a:spcAft>
              <a:buClr>
                <a:srgbClr val="8B0304"/>
              </a:buClr>
              <a:buSzPct val="130000"/>
              <a:buFont typeface="Arial" panose="020B0604020202020204" pitchFamily="34" charset="0"/>
              <a:buChar char="•"/>
              <a:tabLst/>
              <a:defRPr/>
            </a:pPr>
            <a:r>
              <a:rPr kumimoji="0" lang="da-DK" sz="1800" b="0" i="0" u="none" strike="noStrike" kern="1200" cap="none" spc="0" normalizeH="0" baseline="0" noProof="0" dirty="0">
                <a:ln>
                  <a:noFill/>
                </a:ln>
                <a:solidFill>
                  <a:prstClr val="black"/>
                </a:solidFill>
                <a:effectLst/>
                <a:uLnTx/>
                <a:uFillTx/>
                <a:latin typeface="Merriweather Sans Light" pitchFamily="2" charset="0"/>
                <a:ea typeface="+mn-ea"/>
                <a:cs typeface="+mn-cs"/>
              </a:rPr>
              <a:t>Stempeludgift stat  		kr. 2.925</a:t>
            </a:r>
          </a:p>
          <a:p>
            <a:pPr marL="285750" marR="0" lvl="0" indent="-285750" algn="l" defTabSz="914400" rtl="0" eaLnBrk="1" fontAlgn="auto" latinLnBrk="0" hangingPunct="1">
              <a:lnSpc>
                <a:spcPct val="100000"/>
              </a:lnSpc>
              <a:spcBef>
                <a:spcPts val="1800"/>
              </a:spcBef>
              <a:spcAft>
                <a:spcPts val="0"/>
              </a:spcAft>
              <a:buClr>
                <a:srgbClr val="8B0304"/>
              </a:buClr>
              <a:buSzPct val="130000"/>
              <a:buFont typeface="Arial" panose="020B0604020202020204" pitchFamily="34" charset="0"/>
              <a:buChar char="•"/>
              <a:tabLst/>
              <a:defRPr/>
            </a:pPr>
            <a:r>
              <a:rPr kumimoji="0" lang="da-DK" sz="1800" b="0" i="0" u="none" strike="noStrike" kern="1200" cap="none" spc="0" normalizeH="0" baseline="0" noProof="0" dirty="0">
                <a:ln>
                  <a:noFill/>
                </a:ln>
                <a:solidFill>
                  <a:prstClr val="black"/>
                </a:solidFill>
                <a:effectLst/>
                <a:uLnTx/>
                <a:uFillTx/>
                <a:latin typeface="Merriweather Sans Light" pitchFamily="2" charset="0"/>
                <a:ea typeface="+mn-ea"/>
                <a:cs typeface="+mn-cs"/>
              </a:rPr>
              <a:t>Løbetid op til 			30 år </a:t>
            </a:r>
          </a:p>
          <a:p>
            <a:pPr marL="285750" marR="0" lvl="0" indent="-285750" algn="l" defTabSz="914400" rtl="0" eaLnBrk="1" fontAlgn="auto" latinLnBrk="0" hangingPunct="1">
              <a:lnSpc>
                <a:spcPct val="100000"/>
              </a:lnSpc>
              <a:spcBef>
                <a:spcPts val="1800"/>
              </a:spcBef>
              <a:spcAft>
                <a:spcPts val="0"/>
              </a:spcAft>
              <a:buClr>
                <a:srgbClr val="8B0304"/>
              </a:buClr>
              <a:buSzPct val="130000"/>
              <a:buFont typeface="Arial" panose="020B0604020202020204" pitchFamily="34" charset="0"/>
              <a:buChar char="•"/>
              <a:tabLst/>
              <a:defRPr/>
            </a:pPr>
            <a:r>
              <a:rPr kumimoji="0" lang="da-DK" sz="1800" b="0" i="0" u="none" strike="noStrike" kern="1200" cap="none" spc="0" normalizeH="0" baseline="0" noProof="0" dirty="0">
                <a:ln>
                  <a:noFill/>
                </a:ln>
                <a:solidFill>
                  <a:prstClr val="black"/>
                </a:solidFill>
                <a:effectLst/>
                <a:uLnTx/>
                <a:uFillTx/>
                <a:latin typeface="Merriweather Sans Light" pitchFamily="2" charset="0"/>
                <a:ea typeface="+mn-ea"/>
                <a:cs typeface="+mn-cs"/>
              </a:rPr>
              <a:t>Mulighed for afdragsfrihed</a:t>
            </a:r>
          </a:p>
          <a:p>
            <a:pPr marL="285750" marR="0" lvl="0" indent="-285750" algn="l" defTabSz="914400" rtl="0" eaLnBrk="1" fontAlgn="auto" latinLnBrk="0" hangingPunct="1">
              <a:lnSpc>
                <a:spcPct val="100000"/>
              </a:lnSpc>
              <a:spcBef>
                <a:spcPts val="1800"/>
              </a:spcBef>
              <a:spcAft>
                <a:spcPts val="0"/>
              </a:spcAft>
              <a:buClr>
                <a:srgbClr val="8B0304"/>
              </a:buClr>
              <a:buSzPct val="130000"/>
              <a:buFont typeface="Arial" panose="020B0604020202020204" pitchFamily="34" charset="0"/>
              <a:buChar char="•"/>
              <a:tabLst/>
              <a:defRPr/>
            </a:pPr>
            <a:r>
              <a:rPr kumimoji="0" lang="da-DK" sz="1800" b="0" i="0" u="none" strike="noStrike" kern="1200" cap="none" spc="0" normalizeH="0" baseline="0" noProof="0" dirty="0">
                <a:ln>
                  <a:noFill/>
                </a:ln>
                <a:solidFill>
                  <a:prstClr val="black"/>
                </a:solidFill>
                <a:effectLst/>
                <a:uLnTx/>
                <a:uFillTx/>
                <a:latin typeface="Merriweather Sans Light" pitchFamily="2" charset="0"/>
                <a:ea typeface="+mn-ea"/>
                <a:cs typeface="+mn-cs"/>
              </a:rPr>
              <a:t>Eksempel udbetalt lånebeløb	 kr. 70.000</a:t>
            </a:r>
          </a:p>
        </p:txBody>
      </p:sp>
      <p:sp>
        <p:nvSpPr>
          <p:cNvPr id="8" name="Tekstfelt 7">
            <a:extLst>
              <a:ext uri="{FF2B5EF4-FFF2-40B4-BE49-F238E27FC236}">
                <a16:creationId xmlns:a16="http://schemas.microsoft.com/office/drawing/2014/main" id="{D68F5C82-8D8B-464F-8BDB-6A1C1E3C7E8B}"/>
              </a:ext>
            </a:extLst>
          </p:cNvPr>
          <p:cNvSpPr txBox="1"/>
          <p:nvPr/>
        </p:nvSpPr>
        <p:spPr>
          <a:xfrm>
            <a:off x="9388834" y="6400209"/>
            <a:ext cx="2358190"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8B0304"/>
                </a:solidFill>
                <a:effectLst/>
                <a:uLnTx/>
                <a:uFillTx/>
                <a:latin typeface="Merriweather Sans Light" pitchFamily="2" charset="0"/>
                <a:ea typeface="+mn-ea"/>
                <a:cs typeface="+mn-cs"/>
              </a:rPr>
              <a:t>Danmarks stærkeste lokalbank</a:t>
            </a:r>
          </a:p>
        </p:txBody>
      </p:sp>
      <p:sp>
        <p:nvSpPr>
          <p:cNvPr id="9" name="Titel 1">
            <a:extLst>
              <a:ext uri="{FF2B5EF4-FFF2-40B4-BE49-F238E27FC236}">
                <a16:creationId xmlns:a16="http://schemas.microsoft.com/office/drawing/2014/main" id="{C84FBA60-7BAC-469B-A75D-2A1A129754C8}"/>
              </a:ext>
            </a:extLst>
          </p:cNvPr>
          <p:cNvSpPr txBox="1">
            <a:spLocks/>
          </p:cNvSpPr>
          <p:nvPr/>
        </p:nvSpPr>
        <p:spPr>
          <a:xfrm>
            <a:off x="803565" y="3943460"/>
            <a:ext cx="5994778" cy="1080000"/>
          </a:xfrm>
          <a:prstGeom prst="rect">
            <a:avLst/>
          </a:prstGeom>
        </p:spPr>
        <p:txBody>
          <a:bodyPr/>
          <a:lstStyle>
            <a:lvl1pPr algn="l" defTabSz="914400" rtl="0" eaLnBrk="1" latinLnBrk="0" hangingPunct="1">
              <a:lnSpc>
                <a:spcPct val="90000"/>
              </a:lnSpc>
              <a:spcBef>
                <a:spcPct val="0"/>
              </a:spcBef>
              <a:buNone/>
              <a:defRPr sz="3200" b="1" i="0" kern="1200">
                <a:solidFill>
                  <a:srgbClr val="00215A"/>
                </a:solidFill>
                <a:latin typeface="Merriweather"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3200" b="1" i="0" u="none" strike="noStrike" kern="1200" cap="none" spc="0" normalizeH="0" baseline="0" noProof="0" dirty="0">
                <a:ln>
                  <a:noFill/>
                </a:ln>
                <a:solidFill>
                  <a:srgbClr val="00215A"/>
                </a:solidFill>
                <a:effectLst/>
                <a:uLnTx/>
                <a:uFillTx/>
                <a:latin typeface="Merriweather" pitchFamily="2" charset="77"/>
                <a:ea typeface="+mj-ea"/>
                <a:cs typeface="+mj-cs"/>
              </a:rPr>
              <a:t>Tilbud fra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3200" b="1" i="0" u="none" strike="noStrike" kern="1200" cap="none" spc="0" normalizeH="0" baseline="0" noProof="0" dirty="0">
                <a:ln>
                  <a:noFill/>
                </a:ln>
                <a:solidFill>
                  <a:srgbClr val="00215A"/>
                </a:solidFill>
                <a:effectLst/>
                <a:uLnTx/>
                <a:uFillTx/>
                <a:latin typeface="Merriweather" pitchFamily="2" charset="77"/>
                <a:ea typeface="+mj-ea"/>
                <a:cs typeface="+mj-cs"/>
              </a:rPr>
              <a:t>Vestjysk Bank</a:t>
            </a:r>
          </a:p>
        </p:txBody>
      </p:sp>
    </p:spTree>
    <p:extLst>
      <p:ext uri="{BB962C8B-B14F-4D97-AF65-F5344CB8AC3E}">
        <p14:creationId xmlns:p14="http://schemas.microsoft.com/office/powerpoint/2010/main" val="578547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B979FC-4D69-4921-9700-5E806A84E470}"/>
              </a:ext>
            </a:extLst>
          </p:cNvPr>
          <p:cNvSpPr>
            <a:spLocks noGrp="1"/>
          </p:cNvSpPr>
          <p:nvPr>
            <p:ph type="title"/>
          </p:nvPr>
        </p:nvSpPr>
        <p:spPr/>
        <p:txBody>
          <a:bodyPr/>
          <a:lstStyle/>
          <a:p>
            <a:r>
              <a:rPr lang="da-DK" dirty="0"/>
              <a:t>Pensionist</a:t>
            </a:r>
            <a:br>
              <a:rPr lang="da-DK" dirty="0"/>
            </a:br>
            <a:r>
              <a:rPr lang="da-DK" dirty="0"/>
              <a:t>Eksempel</a:t>
            </a:r>
          </a:p>
        </p:txBody>
      </p:sp>
      <p:sp>
        <p:nvSpPr>
          <p:cNvPr id="3" name="Pladsholder til indhold 2">
            <a:extLst>
              <a:ext uri="{FF2B5EF4-FFF2-40B4-BE49-F238E27FC236}">
                <a16:creationId xmlns:a16="http://schemas.microsoft.com/office/drawing/2014/main" id="{1D587728-FDCB-4695-A566-23A16EF19575}"/>
              </a:ext>
            </a:extLst>
          </p:cNvPr>
          <p:cNvSpPr>
            <a:spLocks noGrp="1"/>
          </p:cNvSpPr>
          <p:nvPr>
            <p:ph idx="1"/>
          </p:nvPr>
        </p:nvSpPr>
        <p:spPr>
          <a:xfrm>
            <a:off x="3125194" y="1029556"/>
            <a:ext cx="5159823" cy="3879660"/>
          </a:xfrm>
        </p:spPr>
        <p:txBody>
          <a:bodyPr>
            <a:normAutofit fontScale="92500" lnSpcReduction="20000"/>
          </a:bodyPr>
          <a:lstStyle/>
          <a:p>
            <a:pPr rtl="0"/>
            <a:r>
              <a:rPr lang="da-DK" sz="1800" dirty="0">
                <a:latin typeface="Merriweather Sans Light" pitchFamily="2" charset="0"/>
              </a:rPr>
              <a:t>Pensionist – ønsker billigst mulig løsning</a:t>
            </a:r>
          </a:p>
          <a:p>
            <a:pPr rtl="0"/>
            <a:r>
              <a:rPr lang="da-DK" sz="1800" dirty="0">
                <a:latin typeface="Merriweather Sans Light" pitchFamily="2" charset="0"/>
              </a:rPr>
              <a:t>Hus belånt 50 %</a:t>
            </a:r>
          </a:p>
          <a:p>
            <a:pPr rtl="0"/>
            <a:r>
              <a:rPr lang="da-DK" sz="1800" dirty="0">
                <a:latin typeface="Merriweather Sans Light" pitchFamily="2" charset="0"/>
              </a:rPr>
              <a:t>Ønsker afdragsfrihed i min 10 år</a:t>
            </a:r>
          </a:p>
          <a:p>
            <a:pPr marL="0" indent="0" rtl="0">
              <a:buNone/>
            </a:pPr>
            <a:endParaRPr lang="da-DK" sz="1800" dirty="0">
              <a:latin typeface="Merriweather Sans Light" pitchFamily="2" charset="0"/>
            </a:endParaRPr>
          </a:p>
          <a:p>
            <a:pPr marL="0" indent="0" rtl="0">
              <a:buNone/>
            </a:pPr>
            <a:r>
              <a:rPr lang="da-DK" sz="1800" dirty="0">
                <a:latin typeface="Merriweather Sans Light" pitchFamily="2" charset="0"/>
              </a:rPr>
              <a:t>Lånebeløb			kr. 75.425</a:t>
            </a:r>
          </a:p>
          <a:p>
            <a:pPr marL="0" indent="0" rtl="0">
              <a:buNone/>
            </a:pPr>
            <a:r>
              <a:rPr lang="da-DK" sz="1800" dirty="0">
                <a:latin typeface="Merriweather Sans Light" pitchFamily="2" charset="0"/>
              </a:rPr>
              <a:t>Udbetalt				kr. 70.000</a:t>
            </a:r>
          </a:p>
          <a:p>
            <a:pPr marL="0" indent="0" rtl="0">
              <a:buNone/>
            </a:pPr>
            <a:r>
              <a:rPr lang="da-DK" sz="1800" dirty="0">
                <a:latin typeface="Merriweather Sans Light" pitchFamily="2" charset="0"/>
              </a:rPr>
              <a:t>Rente				4,20 %</a:t>
            </a:r>
          </a:p>
          <a:p>
            <a:pPr marL="0" indent="0" rtl="0">
              <a:buNone/>
            </a:pPr>
            <a:r>
              <a:rPr lang="da-DK" sz="1800" dirty="0">
                <a:latin typeface="Merriweather Sans Light" pitchFamily="2" charset="0"/>
              </a:rPr>
              <a:t>Ydelse pr. måned før skat 		kr.     265</a:t>
            </a:r>
          </a:p>
          <a:p>
            <a:pPr marL="0" indent="0" rtl="0">
              <a:buNone/>
            </a:pPr>
            <a:r>
              <a:rPr lang="da-DK" sz="1800" dirty="0">
                <a:latin typeface="Merriweather Sans Light" pitchFamily="2" charset="0"/>
              </a:rPr>
              <a:t>Ydelse pr. måned efter skat ca.  	Kr.     182</a:t>
            </a:r>
          </a:p>
          <a:p>
            <a:pPr marL="0" indent="0">
              <a:buNone/>
            </a:pPr>
            <a:endParaRPr lang="da-DK" sz="1800" dirty="0">
              <a:latin typeface="Merriweather Sans Light" pitchFamily="2" charset="0"/>
            </a:endParaRPr>
          </a:p>
        </p:txBody>
      </p:sp>
    </p:spTree>
    <p:extLst>
      <p:ext uri="{BB962C8B-B14F-4D97-AF65-F5344CB8AC3E}">
        <p14:creationId xmlns:p14="http://schemas.microsoft.com/office/powerpoint/2010/main" val="592990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4D6C72A-76DC-492A-B7A9-6AD139FAE82E}"/>
              </a:ext>
            </a:extLst>
          </p:cNvPr>
          <p:cNvSpPr>
            <a:spLocks noGrp="1"/>
          </p:cNvSpPr>
          <p:nvPr>
            <p:ph type="body" sz="quarter" idx="10"/>
          </p:nvPr>
        </p:nvSpPr>
        <p:spPr/>
        <p:txBody>
          <a:bodyPr/>
          <a:lstStyle/>
          <a:p>
            <a:r>
              <a:rPr lang="da-DK" dirty="0"/>
              <a:t>Midt i livet</a:t>
            </a:r>
          </a:p>
          <a:p>
            <a:r>
              <a:rPr lang="da-DK" dirty="0"/>
              <a:t>Eksempel</a:t>
            </a:r>
          </a:p>
        </p:txBody>
      </p:sp>
      <p:sp>
        <p:nvSpPr>
          <p:cNvPr id="3" name="Pladsholder til indhold 2">
            <a:extLst>
              <a:ext uri="{FF2B5EF4-FFF2-40B4-BE49-F238E27FC236}">
                <a16:creationId xmlns:a16="http://schemas.microsoft.com/office/drawing/2014/main" id="{F65D84EA-9C2F-4176-BE41-4AC96440AA7F}"/>
              </a:ext>
            </a:extLst>
          </p:cNvPr>
          <p:cNvSpPr>
            <a:spLocks noGrp="1"/>
          </p:cNvSpPr>
          <p:nvPr>
            <p:ph idx="1"/>
          </p:nvPr>
        </p:nvSpPr>
        <p:spPr>
          <a:xfrm>
            <a:off x="7735102" y="1217238"/>
            <a:ext cx="4237200" cy="4752092"/>
          </a:xfrm>
        </p:spPr>
        <p:txBody>
          <a:bodyPr>
            <a:noAutofit/>
          </a:bodyPr>
          <a:lstStyle/>
          <a:p>
            <a:r>
              <a:rPr lang="da-DK" sz="1700" dirty="0">
                <a:latin typeface="Merriweather Sans Light" pitchFamily="2" charset="0"/>
              </a:rPr>
              <a:t>Midt i livet 40-50 år – god friværdi</a:t>
            </a:r>
          </a:p>
          <a:p>
            <a:r>
              <a:rPr lang="da-DK" sz="1700" dirty="0">
                <a:latin typeface="Merriweather Sans Light" pitchFamily="2" charset="0"/>
              </a:rPr>
              <a:t>Hus belånt 70 %</a:t>
            </a:r>
          </a:p>
          <a:p>
            <a:r>
              <a:rPr lang="da-DK" sz="1700" dirty="0">
                <a:latin typeface="Merriweather Sans Light" pitchFamily="2" charset="0"/>
              </a:rPr>
              <a:t>Ønsker at afvikle investering </a:t>
            </a:r>
            <a:br>
              <a:rPr lang="da-DK" sz="1700" dirty="0">
                <a:latin typeface="Merriweather Sans Light" pitchFamily="2" charset="0"/>
              </a:rPr>
            </a:br>
            <a:r>
              <a:rPr lang="da-DK" sz="1700" dirty="0">
                <a:latin typeface="Merriweather Sans Light" pitchFamily="2" charset="0"/>
              </a:rPr>
              <a:t>over 15 år</a:t>
            </a:r>
            <a:br>
              <a:rPr lang="da-DK" sz="1700" dirty="0">
                <a:latin typeface="Merriweather Sans Light" pitchFamily="2" charset="0"/>
              </a:rPr>
            </a:br>
            <a:endParaRPr lang="da-DK" sz="1700" dirty="0">
              <a:latin typeface="Merriweather Sans Light" pitchFamily="2" charset="0"/>
            </a:endParaRPr>
          </a:p>
          <a:p>
            <a:pPr marL="0" indent="0" rtl="0">
              <a:buNone/>
            </a:pPr>
            <a:r>
              <a:rPr lang="da-DK" sz="1700" dirty="0">
                <a:latin typeface="Merriweather Sans Light" pitchFamily="2" charset="0"/>
              </a:rPr>
              <a:t>Lånebeløb		kr. 75.425</a:t>
            </a:r>
          </a:p>
          <a:p>
            <a:pPr marL="0" indent="0" rtl="0">
              <a:buNone/>
            </a:pPr>
            <a:r>
              <a:rPr lang="da-DK" sz="1700" dirty="0">
                <a:latin typeface="Merriweather Sans Light" pitchFamily="2" charset="0"/>
              </a:rPr>
              <a:t>Udbetalt			kr. 70.000</a:t>
            </a:r>
          </a:p>
          <a:p>
            <a:pPr marL="0" indent="0" rtl="0">
              <a:buNone/>
            </a:pPr>
            <a:r>
              <a:rPr lang="da-DK" sz="1700" dirty="0">
                <a:latin typeface="Merriweather Sans Light" pitchFamily="2" charset="0"/>
              </a:rPr>
              <a:t>Rente			4,33 %</a:t>
            </a:r>
          </a:p>
          <a:p>
            <a:pPr marL="0" indent="0" rtl="0">
              <a:buNone/>
            </a:pPr>
            <a:r>
              <a:rPr lang="da-DK" sz="1700" dirty="0">
                <a:latin typeface="Merriweather Sans Light" pitchFamily="2" charset="0"/>
              </a:rPr>
              <a:t>Ydelse pr. måned før skat 	kr.     570</a:t>
            </a:r>
          </a:p>
          <a:p>
            <a:pPr marL="0" indent="0" rtl="0">
              <a:buNone/>
            </a:pPr>
            <a:r>
              <a:rPr lang="da-DK" sz="1700" dirty="0">
                <a:latin typeface="Merriweather Sans Light" pitchFamily="2" charset="0"/>
              </a:rPr>
              <a:t>Ydelse pr. måned </a:t>
            </a:r>
            <a:br>
              <a:rPr lang="da-DK" sz="1700" dirty="0">
                <a:latin typeface="Merriweather Sans Light" pitchFamily="2" charset="0"/>
              </a:rPr>
            </a:br>
            <a:r>
              <a:rPr lang="da-DK" sz="1700" dirty="0">
                <a:latin typeface="Merriweather Sans Light" pitchFamily="2" charset="0"/>
              </a:rPr>
              <a:t>efter skat ca.  		Kr.     483</a:t>
            </a:r>
          </a:p>
          <a:p>
            <a:pPr marL="0" indent="0">
              <a:buNone/>
            </a:pPr>
            <a:endParaRPr lang="da-DK" sz="1700" dirty="0">
              <a:latin typeface="Merriweather Sans Light" pitchFamily="2" charset="0"/>
            </a:endParaRPr>
          </a:p>
        </p:txBody>
      </p:sp>
    </p:spTree>
    <p:extLst>
      <p:ext uri="{BB962C8B-B14F-4D97-AF65-F5344CB8AC3E}">
        <p14:creationId xmlns:p14="http://schemas.microsoft.com/office/powerpoint/2010/main" val="1543214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16C5F5-10C2-6E84-4BDF-B58CD8EF94AC}"/>
              </a:ext>
            </a:extLst>
          </p:cNvPr>
          <p:cNvSpPr>
            <a:spLocks noGrp="1"/>
          </p:cNvSpPr>
          <p:nvPr>
            <p:ph type="title"/>
          </p:nvPr>
        </p:nvSpPr>
        <p:spPr/>
        <p:txBody>
          <a:bodyPr/>
          <a:lstStyle/>
          <a:p>
            <a:r>
              <a:rPr lang="da-DK" dirty="0"/>
              <a:t>Dagsorden</a:t>
            </a:r>
          </a:p>
        </p:txBody>
      </p:sp>
      <p:sp>
        <p:nvSpPr>
          <p:cNvPr id="3" name="Pladsholder til indhold 2">
            <a:extLst>
              <a:ext uri="{FF2B5EF4-FFF2-40B4-BE49-F238E27FC236}">
                <a16:creationId xmlns:a16="http://schemas.microsoft.com/office/drawing/2014/main" id="{35459A57-78E8-E2E7-4996-035FA0C65EE2}"/>
              </a:ext>
            </a:extLst>
          </p:cNvPr>
          <p:cNvSpPr>
            <a:spLocks noGrp="1"/>
          </p:cNvSpPr>
          <p:nvPr>
            <p:ph idx="1"/>
          </p:nvPr>
        </p:nvSpPr>
        <p:spPr/>
        <p:txBody>
          <a:bodyPr vert="horz" lIns="91440" tIns="45720" rIns="91440" bIns="45720" rtlCol="0" anchor="t">
            <a:normAutofit fontScale="92500" lnSpcReduction="10000"/>
          </a:bodyPr>
          <a:lstStyle/>
          <a:p>
            <a:r>
              <a:rPr lang="da-DK" dirty="0"/>
              <a:t>Præsentation af nyt fjernvarmeprojekt i Glud</a:t>
            </a:r>
            <a:br>
              <a:rPr lang="da-DK" dirty="0"/>
            </a:br>
            <a:r>
              <a:rPr lang="da-DK" sz="1800" dirty="0">
                <a:solidFill>
                  <a:schemeClr val="tx1"/>
                </a:solidFill>
              </a:rPr>
              <a:t>Styregruppen, Hedensted kommune og </a:t>
            </a:r>
            <a:r>
              <a:rPr lang="da-DK" sz="1800">
                <a:solidFill>
                  <a:schemeClr val="tx1"/>
                </a:solidFill>
              </a:rPr>
              <a:t>NIRAS</a:t>
            </a:r>
            <a:br>
              <a:rPr lang="da-DK" dirty="0"/>
            </a:br>
            <a:endParaRPr lang="da-DK" dirty="0"/>
          </a:p>
          <a:p>
            <a:r>
              <a:rPr lang="da-DK" dirty="0"/>
              <a:t>Hvad betyder fjernvarme for din ejendom og for området?</a:t>
            </a:r>
            <a:br>
              <a:rPr lang="da-DK" dirty="0"/>
            </a:br>
            <a:r>
              <a:rPr lang="da-DK" sz="1800" dirty="0">
                <a:solidFill>
                  <a:schemeClr val="tx1"/>
                </a:solidFill>
              </a:rPr>
              <a:t>Ejendomsmægler </a:t>
            </a:r>
            <a:r>
              <a:rPr lang="da-DK" sz="1800">
                <a:solidFill>
                  <a:schemeClr val="tx1"/>
                </a:solidFill>
              </a:rPr>
              <a:t>Lone Hybel</a:t>
            </a:r>
            <a:r>
              <a:rPr lang="da-DK" sz="1800" dirty="0">
                <a:solidFill>
                  <a:schemeClr val="tx1"/>
                </a:solidFill>
              </a:rPr>
              <a:t>, Nybolig </a:t>
            </a:r>
            <a:r>
              <a:rPr lang="da-DK" sz="1800">
                <a:solidFill>
                  <a:schemeClr val="tx1"/>
                </a:solidFill>
              </a:rPr>
              <a:t>Hornsyld</a:t>
            </a:r>
            <a:br>
              <a:rPr lang="da-DK" sz="1800" dirty="0"/>
            </a:br>
            <a:endParaRPr lang="da-DK" sz="1800" dirty="0"/>
          </a:p>
          <a:p>
            <a:r>
              <a:rPr lang="da-DK" dirty="0"/>
              <a:t>Finansiering</a:t>
            </a:r>
            <a:br>
              <a:rPr lang="da-DK" dirty="0"/>
            </a:br>
            <a:r>
              <a:rPr lang="da-DK" sz="1800" dirty="0">
                <a:solidFill>
                  <a:schemeClr val="tx1"/>
                </a:solidFill>
              </a:rPr>
              <a:t>Privatkundechef Morten Hald, Vestjysk Bank</a:t>
            </a:r>
            <a:br>
              <a:rPr lang="da-DK" sz="1800"/>
            </a:br>
            <a:r>
              <a:rPr lang="da-DK" sz="1800" dirty="0">
                <a:solidFill>
                  <a:schemeClr val="tx1"/>
                </a:solidFill>
              </a:rPr>
              <a:t>Privatrådgiver Anne-Mette, Vestjysk Bank</a:t>
            </a:r>
            <a:br>
              <a:rPr lang="da-DK" sz="1800" dirty="0"/>
            </a:br>
            <a:endParaRPr lang="da-DK" sz="1800" dirty="0"/>
          </a:p>
          <a:p>
            <a:r>
              <a:rPr lang="da-DK" dirty="0"/>
              <a:t>Hjælp til tilmelding og uddybende spørgsmål</a:t>
            </a:r>
            <a:br>
              <a:rPr lang="da-DK" dirty="0"/>
            </a:br>
            <a:endParaRPr lang="da-DK" dirty="0"/>
          </a:p>
          <a:p>
            <a:r>
              <a:rPr lang="da-DK" dirty="0"/>
              <a:t>Tak for i aften</a:t>
            </a:r>
          </a:p>
        </p:txBody>
      </p:sp>
    </p:spTree>
    <p:extLst>
      <p:ext uri="{BB962C8B-B14F-4D97-AF65-F5344CB8AC3E}">
        <p14:creationId xmlns:p14="http://schemas.microsoft.com/office/powerpoint/2010/main" val="786808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6D9845-7339-46EA-98AC-80D6C11E6267}"/>
              </a:ext>
            </a:extLst>
          </p:cNvPr>
          <p:cNvSpPr>
            <a:spLocks noGrp="1"/>
          </p:cNvSpPr>
          <p:nvPr>
            <p:ph type="title"/>
          </p:nvPr>
        </p:nvSpPr>
        <p:spPr/>
        <p:txBody>
          <a:bodyPr/>
          <a:lstStyle/>
          <a:p>
            <a:r>
              <a:rPr lang="da-DK" dirty="0"/>
              <a:t>Ung i 30’erne</a:t>
            </a:r>
            <a:br>
              <a:rPr lang="da-DK" dirty="0"/>
            </a:br>
            <a:r>
              <a:rPr lang="da-DK" dirty="0"/>
              <a:t>Eksempel</a:t>
            </a:r>
          </a:p>
        </p:txBody>
      </p:sp>
      <p:sp>
        <p:nvSpPr>
          <p:cNvPr id="3" name="Pladsholder til indhold 2">
            <a:extLst>
              <a:ext uri="{FF2B5EF4-FFF2-40B4-BE49-F238E27FC236}">
                <a16:creationId xmlns:a16="http://schemas.microsoft.com/office/drawing/2014/main" id="{529F509B-62B4-43A2-9078-D6F05C893539}"/>
              </a:ext>
            </a:extLst>
          </p:cNvPr>
          <p:cNvSpPr>
            <a:spLocks noGrp="1"/>
          </p:cNvSpPr>
          <p:nvPr>
            <p:ph idx="1"/>
          </p:nvPr>
        </p:nvSpPr>
        <p:spPr>
          <a:xfrm>
            <a:off x="838200" y="2052838"/>
            <a:ext cx="5396948" cy="4435047"/>
          </a:xfrm>
        </p:spPr>
        <p:txBody>
          <a:bodyPr>
            <a:noAutofit/>
          </a:bodyPr>
          <a:lstStyle/>
          <a:p>
            <a:r>
              <a:rPr lang="da-DK" sz="1700" dirty="0">
                <a:latin typeface="Merriweather Sans Light" pitchFamily="2" charset="0"/>
              </a:rPr>
              <a:t>Ung i 30 </a:t>
            </a:r>
            <a:r>
              <a:rPr lang="da-DK" sz="1700" dirty="0" err="1">
                <a:latin typeface="Merriweather Sans Light" pitchFamily="2" charset="0"/>
              </a:rPr>
              <a:t>erne</a:t>
            </a:r>
            <a:r>
              <a:rPr lang="da-DK" sz="1700" dirty="0">
                <a:latin typeface="Merriweather Sans Light" pitchFamily="2" charset="0"/>
              </a:rPr>
              <a:t> – enlig/par</a:t>
            </a:r>
          </a:p>
          <a:p>
            <a:r>
              <a:rPr lang="da-DK" sz="1700" dirty="0">
                <a:latin typeface="Merriweather Sans Light" pitchFamily="2" charset="0"/>
              </a:rPr>
              <a:t>Hus belånt 90 %</a:t>
            </a:r>
          </a:p>
          <a:p>
            <a:r>
              <a:rPr lang="da-DK" sz="1700" dirty="0">
                <a:latin typeface="Merriweather Sans Light" pitchFamily="2" charset="0"/>
              </a:rPr>
              <a:t>Ønsker at afvikle investering over 10 år</a:t>
            </a:r>
            <a:br>
              <a:rPr lang="da-DK" sz="1700" dirty="0">
                <a:latin typeface="Merriweather Sans Light" pitchFamily="2" charset="0"/>
              </a:rPr>
            </a:br>
            <a:endParaRPr lang="da-DK" sz="1700" dirty="0">
              <a:latin typeface="Merriweather Sans Light" pitchFamily="2" charset="0"/>
            </a:endParaRPr>
          </a:p>
          <a:p>
            <a:pPr marL="0" indent="0" rtl="0">
              <a:buNone/>
            </a:pPr>
            <a:r>
              <a:rPr lang="da-DK" sz="1700" dirty="0">
                <a:latin typeface="Merriweather Sans Light" pitchFamily="2" charset="0"/>
              </a:rPr>
              <a:t>Lånebeløb			kr. 75.425</a:t>
            </a:r>
          </a:p>
          <a:p>
            <a:pPr marL="0" indent="0" rtl="0">
              <a:buNone/>
            </a:pPr>
            <a:r>
              <a:rPr lang="da-DK" sz="1700" dirty="0">
                <a:latin typeface="Merriweather Sans Light" pitchFamily="2" charset="0"/>
              </a:rPr>
              <a:t>Udbetalt				kr. 70.000</a:t>
            </a:r>
          </a:p>
          <a:p>
            <a:pPr marL="0" indent="0" rtl="0">
              <a:buNone/>
            </a:pPr>
            <a:r>
              <a:rPr lang="da-DK" sz="1700" dirty="0">
                <a:latin typeface="Merriweather Sans Light" pitchFamily="2" charset="0"/>
              </a:rPr>
              <a:t>Rente				4,95 %</a:t>
            </a:r>
          </a:p>
          <a:p>
            <a:pPr marL="0" indent="0" rtl="0">
              <a:buNone/>
            </a:pPr>
            <a:r>
              <a:rPr lang="da-DK" sz="1700" dirty="0">
                <a:latin typeface="Merriweather Sans Light" pitchFamily="2" charset="0"/>
              </a:rPr>
              <a:t>Ydelse pr. måned før skat 		kr.     798</a:t>
            </a:r>
          </a:p>
          <a:p>
            <a:pPr marL="0" indent="0" rtl="0">
              <a:buNone/>
            </a:pPr>
            <a:r>
              <a:rPr lang="da-DK" sz="1700" dirty="0">
                <a:latin typeface="Merriweather Sans Light" pitchFamily="2" charset="0"/>
              </a:rPr>
              <a:t>Ydelse pr. måned efter skat ca.  	Kr.     700</a:t>
            </a:r>
          </a:p>
          <a:p>
            <a:pPr marL="0" indent="0">
              <a:buNone/>
            </a:pPr>
            <a:endParaRPr lang="da-DK" sz="1700" dirty="0">
              <a:latin typeface="Merriweather Sans Light" pitchFamily="2" charset="0"/>
            </a:endParaRPr>
          </a:p>
        </p:txBody>
      </p:sp>
    </p:spTree>
    <p:extLst>
      <p:ext uri="{BB962C8B-B14F-4D97-AF65-F5344CB8AC3E}">
        <p14:creationId xmlns:p14="http://schemas.microsoft.com/office/powerpoint/2010/main" val="2480737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EC953F-36CD-456D-A42E-327C2CC60619}"/>
              </a:ext>
            </a:extLst>
          </p:cNvPr>
          <p:cNvSpPr>
            <a:spLocks noGrp="1"/>
          </p:cNvSpPr>
          <p:nvPr>
            <p:ph type="title"/>
          </p:nvPr>
        </p:nvSpPr>
        <p:spPr/>
        <p:txBody>
          <a:bodyPr/>
          <a:lstStyle/>
          <a:p>
            <a:r>
              <a:rPr lang="da-DK" dirty="0"/>
              <a:t>Tak for nu</a:t>
            </a:r>
          </a:p>
        </p:txBody>
      </p:sp>
      <p:sp>
        <p:nvSpPr>
          <p:cNvPr id="3" name="Pladsholder til indhold 2">
            <a:extLst>
              <a:ext uri="{FF2B5EF4-FFF2-40B4-BE49-F238E27FC236}">
                <a16:creationId xmlns:a16="http://schemas.microsoft.com/office/drawing/2014/main" id="{EC70845E-2472-4883-9128-594ADD9E7A83}"/>
              </a:ext>
            </a:extLst>
          </p:cNvPr>
          <p:cNvSpPr>
            <a:spLocks noGrp="1"/>
          </p:cNvSpPr>
          <p:nvPr>
            <p:ph idx="1"/>
          </p:nvPr>
        </p:nvSpPr>
        <p:spPr/>
        <p:txBody>
          <a:bodyPr/>
          <a:lstStyle/>
          <a:p>
            <a:r>
              <a:rPr lang="da-DK" dirty="0"/>
              <a:t>Ring til os for et helt uforpligtende møde i forhold til netop jeres husstands situation</a:t>
            </a:r>
          </a:p>
          <a:p>
            <a:r>
              <a:rPr lang="da-DK" dirty="0"/>
              <a:t>Spørgsmål </a:t>
            </a:r>
          </a:p>
          <a:p>
            <a:pPr marL="0" indent="0">
              <a:buNone/>
            </a:pPr>
            <a:endParaRPr lang="da-DK" dirty="0"/>
          </a:p>
        </p:txBody>
      </p:sp>
    </p:spTree>
    <p:extLst>
      <p:ext uri="{BB962C8B-B14F-4D97-AF65-F5344CB8AC3E}">
        <p14:creationId xmlns:p14="http://schemas.microsoft.com/office/powerpoint/2010/main" val="14798471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4" name="Rektangel 23">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A0D81407-D1A6-42DD-AE7A-4FA34ACD1317}"/>
              </a:ext>
            </a:extLst>
          </p:cNvPr>
          <p:cNvSpPr>
            <a:spLocks noGrp="1"/>
          </p:cNvSpPr>
          <p:nvPr>
            <p:ph type="title"/>
          </p:nvPr>
        </p:nvSpPr>
        <p:spPr>
          <a:xfrm>
            <a:off x="6096000" y="609600"/>
            <a:ext cx="5038844" cy="1356360"/>
          </a:xfrm>
        </p:spPr>
        <p:txBody>
          <a:bodyPr rtlCol="0">
            <a:normAutofit/>
          </a:bodyPr>
          <a:lstStyle/>
          <a:p>
            <a:pPr rtl="0"/>
            <a:r>
              <a:rPr lang="da-DK" dirty="0">
                <a:solidFill>
                  <a:srgbClr val="FFFFFF"/>
                </a:solidFill>
              </a:rPr>
              <a:t>Afsluttende</a:t>
            </a:r>
          </a:p>
        </p:txBody>
      </p:sp>
      <p:pic>
        <p:nvPicPr>
          <p:cNvPr id="4" name="Billede 3">
            <a:extLst>
              <a:ext uri="{FF2B5EF4-FFF2-40B4-BE49-F238E27FC236}">
                <a16:creationId xmlns:a16="http://schemas.microsoft.com/office/drawing/2014/main" id="{629F2A20-8FE1-4EA2-AE83-45314542A65B}"/>
              </a:ext>
            </a:extLst>
          </p:cNvPr>
          <p:cNvPicPr>
            <a:picLocks noChangeAspect="1"/>
          </p:cNvPicPr>
          <p:nvPr/>
        </p:nvPicPr>
        <p:blipFill>
          <a:blip r:embed="rId3"/>
          <a:srcRect l="17934" r="17934"/>
          <a:stretch/>
        </p:blipFill>
        <p:spPr>
          <a:xfrm>
            <a:off x="232860" y="243840"/>
            <a:ext cx="5432443" cy="6377939"/>
          </a:xfrm>
          <a:prstGeom prst="rect">
            <a:avLst/>
          </a:prstGeom>
        </p:spPr>
      </p:pic>
      <p:sp>
        <p:nvSpPr>
          <p:cNvPr id="8" name="Pladsholder til indhold 7">
            <a:extLst>
              <a:ext uri="{FF2B5EF4-FFF2-40B4-BE49-F238E27FC236}">
                <a16:creationId xmlns:a16="http://schemas.microsoft.com/office/drawing/2014/main" id="{41FF5D4E-7134-4EA4-BA11-FE50F4576B73}"/>
              </a:ext>
            </a:extLst>
          </p:cNvPr>
          <p:cNvSpPr>
            <a:spLocks noGrp="1"/>
          </p:cNvSpPr>
          <p:nvPr>
            <p:ph idx="1"/>
          </p:nvPr>
        </p:nvSpPr>
        <p:spPr>
          <a:xfrm>
            <a:off x="6096000" y="2057400"/>
            <a:ext cx="5038844" cy="4038600"/>
          </a:xfrm>
        </p:spPr>
        <p:txBody>
          <a:bodyPr rtlCol="0">
            <a:normAutofit/>
          </a:bodyPr>
          <a:lstStyle/>
          <a:p>
            <a:r>
              <a:rPr lang="da-DK" dirty="0">
                <a:solidFill>
                  <a:schemeClr val="bg1">
                    <a:lumMod val="95000"/>
                  </a:schemeClr>
                </a:solidFill>
              </a:rPr>
              <a:t>- Spørgsmål</a:t>
            </a:r>
            <a:br>
              <a:rPr lang="da-DK" dirty="0">
                <a:solidFill>
                  <a:schemeClr val="bg1">
                    <a:lumMod val="95000"/>
                  </a:schemeClr>
                </a:solidFill>
              </a:rPr>
            </a:br>
            <a:endParaRPr lang="da-DK" dirty="0">
              <a:solidFill>
                <a:schemeClr val="bg1">
                  <a:lumMod val="95000"/>
                </a:schemeClr>
              </a:solidFill>
            </a:endParaRPr>
          </a:p>
          <a:p>
            <a:r>
              <a:rPr lang="da-DK" dirty="0">
                <a:solidFill>
                  <a:schemeClr val="bg1">
                    <a:lumMod val="95000"/>
                  </a:schemeClr>
                </a:solidFill>
              </a:rPr>
              <a:t>- Hjemmebesøg</a:t>
            </a:r>
            <a:br>
              <a:rPr lang="da-DK" dirty="0">
                <a:solidFill>
                  <a:schemeClr val="bg1">
                    <a:lumMod val="95000"/>
                  </a:schemeClr>
                </a:solidFill>
              </a:rPr>
            </a:br>
            <a:endParaRPr lang="da-DK" dirty="0">
              <a:solidFill>
                <a:schemeClr val="bg1">
                  <a:lumMod val="95000"/>
                </a:schemeClr>
              </a:solidFill>
            </a:endParaRPr>
          </a:p>
          <a:p>
            <a:r>
              <a:rPr lang="da-DK" dirty="0">
                <a:solidFill>
                  <a:schemeClr val="bg1">
                    <a:lumMod val="95000"/>
                  </a:schemeClr>
                </a:solidFill>
              </a:rPr>
              <a:t>- Hjælp til tilmelding</a:t>
            </a:r>
            <a:br>
              <a:rPr lang="da-DK" dirty="0">
                <a:solidFill>
                  <a:schemeClr val="bg1">
                    <a:lumMod val="95000"/>
                  </a:schemeClr>
                </a:solidFill>
              </a:rPr>
            </a:br>
            <a:r>
              <a:rPr lang="da-DK" dirty="0">
                <a:solidFill>
                  <a:schemeClr val="bg1">
                    <a:lumMod val="95000"/>
                  </a:schemeClr>
                </a:solidFill>
              </a:rPr>
              <a:t>  </a:t>
            </a:r>
          </a:p>
          <a:p>
            <a:br>
              <a:rPr lang="da-DK" dirty="0">
                <a:solidFill>
                  <a:schemeClr val="bg1">
                    <a:lumMod val="95000"/>
                  </a:schemeClr>
                </a:solidFill>
              </a:rPr>
            </a:br>
            <a:r>
              <a:rPr lang="da-DK" dirty="0">
                <a:solidFill>
                  <a:schemeClr val="bg1">
                    <a:lumMod val="95000"/>
                  </a:schemeClr>
                </a:solidFill>
              </a:rPr>
              <a:t> </a:t>
            </a:r>
            <a:r>
              <a:rPr lang="da-DK" sz="3200" b="1" dirty="0">
                <a:solidFill>
                  <a:schemeClr val="bg1">
                    <a:lumMod val="95000"/>
                  </a:schemeClr>
                </a:solidFill>
              </a:rPr>
              <a:t>Sidst frist 28. april   </a:t>
            </a:r>
            <a:r>
              <a:rPr lang="da-DK" sz="2800" dirty="0">
                <a:solidFill>
                  <a:schemeClr val="bg1">
                    <a:lumMod val="95000"/>
                  </a:schemeClr>
                </a:solidFill>
              </a:rPr>
              <a:t>(grundet påsken)</a:t>
            </a:r>
          </a:p>
          <a:p>
            <a:pPr rtl="0"/>
            <a:endParaRPr lang="da-DK" dirty="0">
              <a:solidFill>
                <a:srgbClr val="FFFFFF"/>
              </a:solidFill>
            </a:endParaRPr>
          </a:p>
        </p:txBody>
      </p:sp>
      <p:sp>
        <p:nvSpPr>
          <p:cNvPr id="26" name="Rektangel 25">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46983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FE1F4C-FDC9-EC99-9F24-A224C909734F}"/>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AD95F500-F8C5-3ECF-40F5-39A4BF9F7F7B}"/>
              </a:ext>
            </a:extLst>
          </p:cNvPr>
          <p:cNvSpPr>
            <a:spLocks noGrp="1"/>
          </p:cNvSpPr>
          <p:nvPr>
            <p:ph idx="1"/>
          </p:nvPr>
        </p:nvSpPr>
        <p:spPr/>
        <p:txBody>
          <a:bodyPr/>
          <a:lstStyle/>
          <a:p>
            <a:pPr marL="45720" indent="0">
              <a:buNone/>
            </a:pPr>
            <a:endParaRPr lang="da-DK" dirty="0"/>
          </a:p>
          <a:p>
            <a:pPr marL="45720" indent="0">
              <a:buNone/>
            </a:pPr>
            <a:r>
              <a:rPr lang="da-DK" sz="4000" dirty="0"/>
              <a:t>www.losningfjernvarme.dk</a:t>
            </a:r>
          </a:p>
          <a:p>
            <a:pPr marL="45720" indent="0">
              <a:buNone/>
            </a:pPr>
            <a:endParaRPr lang="da-DK" sz="4000" dirty="0"/>
          </a:p>
          <a:p>
            <a:pPr marL="45720" indent="0">
              <a:buNone/>
            </a:pPr>
            <a:r>
              <a:rPr lang="da-DK" sz="4000" dirty="0"/>
              <a:t>www.fjernvarme.gludby.dk</a:t>
            </a:r>
          </a:p>
          <a:p>
            <a:pPr marL="45720" indent="0">
              <a:buNone/>
            </a:pPr>
            <a:endParaRPr lang="da-DK" dirty="0"/>
          </a:p>
        </p:txBody>
      </p:sp>
    </p:spTree>
    <p:extLst>
      <p:ext uri="{BB962C8B-B14F-4D97-AF65-F5344CB8AC3E}">
        <p14:creationId xmlns:p14="http://schemas.microsoft.com/office/powerpoint/2010/main" val="1693183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81E49D-62D7-86F6-07B1-37A07C03A1B8}"/>
              </a:ext>
            </a:extLst>
          </p:cNvPr>
          <p:cNvSpPr>
            <a:spLocks noGrp="1"/>
          </p:cNvSpPr>
          <p:nvPr>
            <p:ph type="title"/>
          </p:nvPr>
        </p:nvSpPr>
        <p:spPr/>
        <p:txBody>
          <a:bodyPr/>
          <a:lstStyle/>
          <a:p>
            <a:r>
              <a:rPr lang="da-DK" dirty="0"/>
              <a:t>SLUT</a:t>
            </a:r>
          </a:p>
        </p:txBody>
      </p:sp>
      <p:sp>
        <p:nvSpPr>
          <p:cNvPr id="3" name="Pladsholder til indhold 2">
            <a:extLst>
              <a:ext uri="{FF2B5EF4-FFF2-40B4-BE49-F238E27FC236}">
                <a16:creationId xmlns:a16="http://schemas.microsoft.com/office/drawing/2014/main" id="{F5D9E600-8656-F333-C643-631B0EDD86A6}"/>
              </a:ext>
            </a:extLst>
          </p:cNvPr>
          <p:cNvSpPr>
            <a:spLocks noGrp="1"/>
          </p:cNvSpPr>
          <p:nvPr>
            <p:ph idx="1"/>
          </p:nvPr>
        </p:nvSpPr>
        <p:spPr/>
        <p:txBody>
          <a:bodyPr/>
          <a:lstStyle/>
          <a:p>
            <a:endParaRPr lang="da-DK"/>
          </a:p>
        </p:txBody>
      </p:sp>
    </p:spTree>
    <p:extLst>
      <p:ext uri="{BB962C8B-B14F-4D97-AF65-F5344CB8AC3E}">
        <p14:creationId xmlns:p14="http://schemas.microsoft.com/office/powerpoint/2010/main" val="1386050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61A1B0-02BA-9A99-3081-FA5F8D23611C}"/>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8799753F-C006-1932-C8DD-7FB9B71E9FD8}"/>
              </a:ext>
            </a:extLst>
          </p:cNvPr>
          <p:cNvSpPr>
            <a:spLocks noGrp="1"/>
          </p:cNvSpPr>
          <p:nvPr>
            <p:ph idx="1"/>
          </p:nvPr>
        </p:nvSpPr>
        <p:spPr/>
        <p:txBody>
          <a:bodyPr/>
          <a:lstStyle/>
          <a:p>
            <a:endParaRPr lang="da-DK"/>
          </a:p>
        </p:txBody>
      </p:sp>
    </p:spTree>
    <p:extLst>
      <p:ext uri="{BB962C8B-B14F-4D97-AF65-F5344CB8AC3E}">
        <p14:creationId xmlns:p14="http://schemas.microsoft.com/office/powerpoint/2010/main" val="3609756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7888E1-1C83-45CD-94C1-01CE6D18A71C}"/>
              </a:ext>
            </a:extLst>
          </p:cNvPr>
          <p:cNvSpPr>
            <a:spLocks noGrp="1"/>
          </p:cNvSpPr>
          <p:nvPr>
            <p:ph type="title"/>
          </p:nvPr>
        </p:nvSpPr>
        <p:spPr>
          <a:xfrm>
            <a:off x="4775612" y="609600"/>
            <a:ext cx="6693061" cy="1356360"/>
          </a:xfrm>
        </p:spPr>
        <p:txBody>
          <a:bodyPr rtlCol="0">
            <a:normAutofit fontScale="90000"/>
          </a:bodyPr>
          <a:lstStyle/>
          <a:p>
            <a:pPr rtl="0"/>
            <a:r>
              <a:rPr lang="da-DK" dirty="0"/>
              <a:t>Priseksempel </a:t>
            </a:r>
            <a:r>
              <a:rPr lang="da-DK" sz="3100" dirty="0">
                <a:solidFill>
                  <a:schemeClr val="accent2"/>
                </a:solidFill>
              </a:rPr>
              <a:t>(inkl. </a:t>
            </a:r>
            <a:r>
              <a:rPr lang="da-DK" sz="3100" dirty="0" err="1">
                <a:solidFill>
                  <a:schemeClr val="accent2"/>
                </a:solidFill>
              </a:rPr>
              <a:t>fjv</a:t>
            </a:r>
            <a:r>
              <a:rPr lang="da-DK" sz="3100" dirty="0">
                <a:solidFill>
                  <a:schemeClr val="accent2"/>
                </a:solidFill>
              </a:rPr>
              <a:t>+)</a:t>
            </a:r>
            <a:br>
              <a:rPr lang="da-DK" dirty="0"/>
            </a:br>
            <a:r>
              <a:rPr lang="da-DK" sz="2700" dirty="0">
                <a:solidFill>
                  <a:schemeClr val="tx1"/>
                </a:solidFill>
              </a:rPr>
              <a:t>152 m2</a:t>
            </a:r>
            <a:br>
              <a:rPr lang="da-DK" sz="2700" dirty="0">
                <a:solidFill>
                  <a:schemeClr val="tx1"/>
                </a:solidFill>
              </a:rPr>
            </a:br>
            <a:r>
              <a:rPr lang="da-DK" sz="2200" dirty="0">
                <a:solidFill>
                  <a:schemeClr val="tx1"/>
                </a:solidFill>
              </a:rPr>
              <a:t>Bygget 2013</a:t>
            </a:r>
            <a:endParaRPr lang="da-DK" sz="2700" dirty="0">
              <a:solidFill>
                <a:schemeClr val="tx1"/>
              </a:solidFill>
            </a:endParaRPr>
          </a:p>
        </p:txBody>
      </p:sp>
      <p:sp>
        <p:nvSpPr>
          <p:cNvPr id="7" name="Tekstfelt 6">
            <a:extLst>
              <a:ext uri="{FF2B5EF4-FFF2-40B4-BE49-F238E27FC236}">
                <a16:creationId xmlns:a16="http://schemas.microsoft.com/office/drawing/2014/main" id="{0E61922B-4B22-C202-162B-5509849565B0}"/>
              </a:ext>
            </a:extLst>
          </p:cNvPr>
          <p:cNvSpPr txBox="1"/>
          <p:nvPr/>
        </p:nvSpPr>
        <p:spPr>
          <a:xfrm>
            <a:off x="4775612" y="2141413"/>
            <a:ext cx="6693061" cy="4247317"/>
          </a:xfrm>
          <a:prstGeom prst="rect">
            <a:avLst/>
          </a:prstGeom>
          <a:noFill/>
        </p:spPr>
        <p:txBody>
          <a:bodyPr wrap="square" rtlCol="0">
            <a:spAutoFit/>
          </a:bodyPr>
          <a:lstStyle/>
          <a:p>
            <a:r>
              <a:rPr lang="da-DK" dirty="0"/>
              <a:t>Tilslutningsafgift:							               	70.000</a:t>
            </a:r>
          </a:p>
          <a:p>
            <a:endParaRPr lang="da-DK" dirty="0"/>
          </a:p>
          <a:p>
            <a:endParaRPr lang="da-DK" dirty="0"/>
          </a:p>
          <a:p>
            <a:endParaRPr lang="da-DK" dirty="0"/>
          </a:p>
          <a:p>
            <a:endParaRPr lang="da-DK" dirty="0"/>
          </a:p>
          <a:p>
            <a:r>
              <a:rPr lang="da-DK" dirty="0"/>
              <a:t>Måler abonnement	:								375</a:t>
            </a:r>
            <a:br>
              <a:rPr lang="da-DK" dirty="0"/>
            </a:br>
            <a:r>
              <a:rPr lang="da-DK" dirty="0"/>
              <a:t>Fjernvarme+ abonnement:							2700</a:t>
            </a:r>
          </a:p>
          <a:p>
            <a:r>
              <a:rPr lang="da-DK" dirty="0"/>
              <a:t>Varmepris   (364,50 x 9,33 MWh)						3400					</a:t>
            </a:r>
          </a:p>
          <a:p>
            <a:r>
              <a:rPr lang="da-DK" u="sng" dirty="0"/>
              <a:t>Kvadratmeter</a:t>
            </a:r>
            <a:br>
              <a:rPr lang="da-DK" dirty="0"/>
            </a:br>
            <a:r>
              <a:rPr lang="da-DK" dirty="0"/>
              <a:t>Fast bidrag   (23,75 x 152)							3610</a:t>
            </a:r>
          </a:p>
          <a:p>
            <a:r>
              <a:rPr lang="da-DK" dirty="0"/>
              <a:t>Tillæg til fast bidrag (48,87 x 152)						7428</a:t>
            </a:r>
          </a:p>
          <a:p>
            <a:br>
              <a:rPr lang="da-DK" dirty="0"/>
            </a:br>
            <a:r>
              <a:rPr lang="da-DK" dirty="0"/>
              <a:t>Samlet varmeudgift  år 0							17.514					</a:t>
            </a:r>
          </a:p>
        </p:txBody>
      </p:sp>
      <p:sp>
        <p:nvSpPr>
          <p:cNvPr id="8" name="Tekstfelt 7">
            <a:extLst>
              <a:ext uri="{FF2B5EF4-FFF2-40B4-BE49-F238E27FC236}">
                <a16:creationId xmlns:a16="http://schemas.microsoft.com/office/drawing/2014/main" id="{0B1A0210-6076-6427-01B5-69A50E42BC8D}"/>
              </a:ext>
            </a:extLst>
          </p:cNvPr>
          <p:cNvSpPr txBox="1"/>
          <p:nvPr/>
        </p:nvSpPr>
        <p:spPr>
          <a:xfrm>
            <a:off x="914400" y="1174595"/>
            <a:ext cx="1802096" cy="646331"/>
          </a:xfrm>
          <a:prstGeom prst="rect">
            <a:avLst/>
          </a:prstGeom>
          <a:noFill/>
        </p:spPr>
        <p:txBody>
          <a:bodyPr wrap="none" lIns="91440" tIns="45720" rIns="91440" bIns="45720" rtlCol="0" anchor="t">
            <a:spAutoFit/>
          </a:bodyPr>
          <a:lstStyle/>
          <a:p>
            <a:r>
              <a:rPr lang="da-DK" dirty="0"/>
              <a:t>Samlet pris – år 1</a:t>
            </a:r>
            <a:br>
              <a:rPr lang="da-DK" dirty="0"/>
            </a:br>
            <a:r>
              <a:rPr lang="da-DK" dirty="0"/>
              <a:t>17.514</a:t>
            </a:r>
          </a:p>
        </p:txBody>
      </p:sp>
      <p:sp>
        <p:nvSpPr>
          <p:cNvPr id="9" name="Tekstfelt 8">
            <a:extLst>
              <a:ext uri="{FF2B5EF4-FFF2-40B4-BE49-F238E27FC236}">
                <a16:creationId xmlns:a16="http://schemas.microsoft.com/office/drawing/2014/main" id="{002ED268-D636-B74A-3887-ECAE7A191E8E}"/>
              </a:ext>
            </a:extLst>
          </p:cNvPr>
          <p:cNvSpPr txBox="1"/>
          <p:nvPr/>
        </p:nvSpPr>
        <p:spPr>
          <a:xfrm>
            <a:off x="914399" y="2955073"/>
            <a:ext cx="1808508" cy="646331"/>
          </a:xfrm>
          <a:prstGeom prst="rect">
            <a:avLst/>
          </a:prstGeom>
          <a:noFill/>
        </p:spPr>
        <p:txBody>
          <a:bodyPr wrap="none" rtlCol="0">
            <a:spAutoFit/>
          </a:bodyPr>
          <a:lstStyle/>
          <a:p>
            <a:r>
              <a:rPr lang="da-DK" dirty="0"/>
              <a:t>Samlet pris – år 5</a:t>
            </a:r>
            <a:br>
              <a:rPr lang="da-DK" dirty="0"/>
            </a:br>
            <a:r>
              <a:rPr lang="da-DK" dirty="0"/>
              <a:t>16.735</a:t>
            </a:r>
          </a:p>
        </p:txBody>
      </p:sp>
      <p:sp>
        <p:nvSpPr>
          <p:cNvPr id="10" name="Tekstfelt 9">
            <a:extLst>
              <a:ext uri="{FF2B5EF4-FFF2-40B4-BE49-F238E27FC236}">
                <a16:creationId xmlns:a16="http://schemas.microsoft.com/office/drawing/2014/main" id="{EBC443A3-26C3-86D5-C991-B214EC6F4250}"/>
              </a:ext>
            </a:extLst>
          </p:cNvPr>
          <p:cNvSpPr txBox="1"/>
          <p:nvPr/>
        </p:nvSpPr>
        <p:spPr>
          <a:xfrm>
            <a:off x="914399" y="4621825"/>
            <a:ext cx="1920719" cy="646331"/>
          </a:xfrm>
          <a:prstGeom prst="rect">
            <a:avLst/>
          </a:prstGeom>
          <a:noFill/>
        </p:spPr>
        <p:txBody>
          <a:bodyPr wrap="none" rtlCol="0">
            <a:spAutoFit/>
          </a:bodyPr>
          <a:lstStyle/>
          <a:p>
            <a:r>
              <a:rPr lang="da-DK" dirty="0"/>
              <a:t>Samlet pris – år 10</a:t>
            </a:r>
          </a:p>
          <a:p>
            <a:r>
              <a:rPr lang="da-DK" dirty="0"/>
              <a:t>15.861</a:t>
            </a:r>
          </a:p>
        </p:txBody>
      </p:sp>
      <p:cxnSp>
        <p:nvCxnSpPr>
          <p:cNvPr id="12" name="Lige forbindelse 11">
            <a:extLst>
              <a:ext uri="{FF2B5EF4-FFF2-40B4-BE49-F238E27FC236}">
                <a16:creationId xmlns:a16="http://schemas.microsoft.com/office/drawing/2014/main" id="{739822A6-19C7-ADF7-1BD4-BEB20BA24C2F}"/>
              </a:ext>
            </a:extLst>
          </p:cNvPr>
          <p:cNvCxnSpPr/>
          <p:nvPr/>
        </p:nvCxnSpPr>
        <p:spPr>
          <a:xfrm>
            <a:off x="4618653" y="3088433"/>
            <a:ext cx="6568751"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4" name="Lige forbindelse 13">
            <a:extLst>
              <a:ext uri="{FF2B5EF4-FFF2-40B4-BE49-F238E27FC236}">
                <a16:creationId xmlns:a16="http://schemas.microsoft.com/office/drawing/2014/main" id="{C163810B-A386-DF7C-7950-6AF51474350A}"/>
              </a:ext>
            </a:extLst>
          </p:cNvPr>
          <p:cNvCxnSpPr/>
          <p:nvPr/>
        </p:nvCxnSpPr>
        <p:spPr>
          <a:xfrm>
            <a:off x="4889241" y="5607698"/>
            <a:ext cx="6102220" cy="0"/>
          </a:xfrm>
          <a:prstGeom prst="line">
            <a:avLst/>
          </a:prstGeom>
        </p:spPr>
        <p:style>
          <a:lnRef idx="1">
            <a:schemeClr val="dk1"/>
          </a:lnRef>
          <a:fillRef idx="0">
            <a:schemeClr val="dk1"/>
          </a:fillRef>
          <a:effectRef idx="0">
            <a:schemeClr val="dk1"/>
          </a:effectRef>
          <a:fontRef idx="minor">
            <a:schemeClr val="tx1"/>
          </a:fontRef>
        </p:style>
      </p:cxnSp>
      <p:sp>
        <p:nvSpPr>
          <p:cNvPr id="5" name="Rektangel: afrundede hjørner 4">
            <a:extLst>
              <a:ext uri="{FF2B5EF4-FFF2-40B4-BE49-F238E27FC236}">
                <a16:creationId xmlns:a16="http://schemas.microsoft.com/office/drawing/2014/main" id="{566C6600-1570-E36A-BFD0-3253F1AB0280}"/>
              </a:ext>
            </a:extLst>
          </p:cNvPr>
          <p:cNvSpPr/>
          <p:nvPr/>
        </p:nvSpPr>
        <p:spPr>
          <a:xfrm>
            <a:off x="751114" y="1038497"/>
            <a:ext cx="2214155" cy="1005840"/>
          </a:xfrm>
          <a:prstGeom prst="roundRect">
            <a:avLst/>
          </a:prstGeom>
          <a:noFill/>
          <a:ln w="85725">
            <a:solidFill>
              <a:srgbClr val="A6B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Rektangel: afrundede hjørner 5">
            <a:extLst>
              <a:ext uri="{FF2B5EF4-FFF2-40B4-BE49-F238E27FC236}">
                <a16:creationId xmlns:a16="http://schemas.microsoft.com/office/drawing/2014/main" id="{FAF61E8B-0C8F-337A-BAFD-279345F9CE1E}"/>
              </a:ext>
            </a:extLst>
          </p:cNvPr>
          <p:cNvSpPr/>
          <p:nvPr/>
        </p:nvSpPr>
        <p:spPr>
          <a:xfrm>
            <a:off x="751113" y="2749906"/>
            <a:ext cx="2214155" cy="1005840"/>
          </a:xfrm>
          <a:prstGeom prst="roundRect">
            <a:avLst/>
          </a:prstGeom>
          <a:noFill/>
          <a:ln w="85725">
            <a:solidFill>
              <a:srgbClr val="A6B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 name="Rektangel: afrundede hjørner 10">
            <a:extLst>
              <a:ext uri="{FF2B5EF4-FFF2-40B4-BE49-F238E27FC236}">
                <a16:creationId xmlns:a16="http://schemas.microsoft.com/office/drawing/2014/main" id="{9F7CD911-2136-A5DF-B737-A023E5A5BD47}"/>
              </a:ext>
            </a:extLst>
          </p:cNvPr>
          <p:cNvSpPr/>
          <p:nvPr/>
        </p:nvSpPr>
        <p:spPr>
          <a:xfrm>
            <a:off x="751113" y="4442070"/>
            <a:ext cx="2214155" cy="1005840"/>
          </a:xfrm>
          <a:prstGeom prst="roundRect">
            <a:avLst/>
          </a:prstGeom>
          <a:noFill/>
          <a:ln w="85725">
            <a:solidFill>
              <a:srgbClr val="A6B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3240838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7888E1-1C83-45CD-94C1-01CE6D18A71C}"/>
              </a:ext>
            </a:extLst>
          </p:cNvPr>
          <p:cNvSpPr>
            <a:spLocks noGrp="1"/>
          </p:cNvSpPr>
          <p:nvPr>
            <p:ph type="title"/>
          </p:nvPr>
        </p:nvSpPr>
        <p:spPr>
          <a:xfrm>
            <a:off x="4775612" y="609600"/>
            <a:ext cx="6693061" cy="1356360"/>
          </a:xfrm>
        </p:spPr>
        <p:txBody>
          <a:bodyPr rtlCol="0">
            <a:normAutofit fontScale="90000"/>
          </a:bodyPr>
          <a:lstStyle/>
          <a:p>
            <a:pPr rtl="0"/>
            <a:r>
              <a:rPr lang="da-DK" dirty="0"/>
              <a:t>Priseksempel </a:t>
            </a:r>
            <a:r>
              <a:rPr lang="da-DK" sz="3100" dirty="0">
                <a:solidFill>
                  <a:schemeClr val="accent2"/>
                </a:solidFill>
              </a:rPr>
              <a:t>(ekskl. </a:t>
            </a:r>
            <a:r>
              <a:rPr lang="da-DK" sz="3100" dirty="0" err="1">
                <a:solidFill>
                  <a:schemeClr val="accent2"/>
                </a:solidFill>
              </a:rPr>
              <a:t>fjv</a:t>
            </a:r>
            <a:r>
              <a:rPr lang="da-DK" sz="3100" dirty="0">
                <a:solidFill>
                  <a:schemeClr val="accent2"/>
                </a:solidFill>
              </a:rPr>
              <a:t>+)</a:t>
            </a:r>
            <a:br>
              <a:rPr lang="da-DK" dirty="0"/>
            </a:br>
            <a:r>
              <a:rPr lang="da-DK" sz="2700" dirty="0">
                <a:solidFill>
                  <a:schemeClr val="tx1"/>
                </a:solidFill>
              </a:rPr>
              <a:t>152 m2</a:t>
            </a:r>
            <a:br>
              <a:rPr lang="da-DK" sz="2700" dirty="0">
                <a:solidFill>
                  <a:schemeClr val="tx1"/>
                </a:solidFill>
              </a:rPr>
            </a:br>
            <a:r>
              <a:rPr lang="da-DK" sz="2200" dirty="0">
                <a:solidFill>
                  <a:schemeClr val="tx1"/>
                </a:solidFill>
              </a:rPr>
              <a:t>Bygget 2013</a:t>
            </a:r>
            <a:endParaRPr lang="da-DK" sz="2700" dirty="0">
              <a:solidFill>
                <a:schemeClr val="tx1"/>
              </a:solidFill>
            </a:endParaRPr>
          </a:p>
        </p:txBody>
      </p:sp>
      <p:sp>
        <p:nvSpPr>
          <p:cNvPr id="7" name="Tekstfelt 6">
            <a:extLst>
              <a:ext uri="{FF2B5EF4-FFF2-40B4-BE49-F238E27FC236}">
                <a16:creationId xmlns:a16="http://schemas.microsoft.com/office/drawing/2014/main" id="{0E61922B-4B22-C202-162B-5509849565B0}"/>
              </a:ext>
            </a:extLst>
          </p:cNvPr>
          <p:cNvSpPr txBox="1"/>
          <p:nvPr/>
        </p:nvSpPr>
        <p:spPr>
          <a:xfrm>
            <a:off x="4775612" y="2141413"/>
            <a:ext cx="6693061" cy="4524315"/>
          </a:xfrm>
          <a:prstGeom prst="rect">
            <a:avLst/>
          </a:prstGeom>
          <a:noFill/>
        </p:spPr>
        <p:txBody>
          <a:bodyPr wrap="square" rtlCol="0">
            <a:spAutoFit/>
          </a:bodyPr>
          <a:lstStyle/>
          <a:p>
            <a:r>
              <a:rPr lang="da-DK" dirty="0"/>
              <a:t>Tilslutningsafgift:							               	70.000</a:t>
            </a:r>
            <a:br>
              <a:rPr lang="da-DK" dirty="0"/>
            </a:br>
            <a:r>
              <a:rPr lang="da-DK" dirty="0"/>
              <a:t>Installation og køb af varmeunit						25 - 30.000</a:t>
            </a:r>
          </a:p>
          <a:p>
            <a:endParaRPr lang="da-DK" dirty="0"/>
          </a:p>
          <a:p>
            <a:endParaRPr lang="da-DK" dirty="0"/>
          </a:p>
          <a:p>
            <a:endParaRPr lang="da-DK" dirty="0"/>
          </a:p>
          <a:p>
            <a:endParaRPr lang="da-DK" dirty="0"/>
          </a:p>
          <a:p>
            <a:r>
              <a:rPr lang="da-DK" dirty="0"/>
              <a:t>Måler abonnement	:								375</a:t>
            </a:r>
            <a:br>
              <a:rPr lang="da-DK" dirty="0"/>
            </a:br>
            <a:r>
              <a:rPr lang="da-DK" strike="sngStrike" dirty="0">
                <a:solidFill>
                  <a:schemeClr val="bg1">
                    <a:lumMod val="65000"/>
                  </a:schemeClr>
                </a:solidFill>
              </a:rPr>
              <a:t>Fjernvarme+ abonnement:							2700</a:t>
            </a:r>
          </a:p>
          <a:p>
            <a:r>
              <a:rPr lang="da-DK" dirty="0"/>
              <a:t>Varmepris   (364,50 x 9,33 MWh)						3400					</a:t>
            </a:r>
          </a:p>
          <a:p>
            <a:r>
              <a:rPr lang="da-DK" u="sng" dirty="0"/>
              <a:t>Kvadratmeter</a:t>
            </a:r>
            <a:br>
              <a:rPr lang="da-DK" dirty="0"/>
            </a:br>
            <a:r>
              <a:rPr lang="da-DK" dirty="0"/>
              <a:t>Fast bidrag   (23,75 x 152)							3610</a:t>
            </a:r>
          </a:p>
          <a:p>
            <a:r>
              <a:rPr lang="da-DK" dirty="0"/>
              <a:t>Tillæg til fast bidrag (48,87 x 152)						7428</a:t>
            </a:r>
          </a:p>
          <a:p>
            <a:br>
              <a:rPr lang="da-DK" dirty="0"/>
            </a:br>
            <a:r>
              <a:rPr lang="da-DK" dirty="0"/>
              <a:t>Samlet varmeudgift  år 0							14.814					</a:t>
            </a:r>
          </a:p>
        </p:txBody>
      </p:sp>
      <p:sp>
        <p:nvSpPr>
          <p:cNvPr id="8" name="Tekstfelt 7">
            <a:extLst>
              <a:ext uri="{FF2B5EF4-FFF2-40B4-BE49-F238E27FC236}">
                <a16:creationId xmlns:a16="http://schemas.microsoft.com/office/drawing/2014/main" id="{0B1A0210-6076-6427-01B5-69A50E42BC8D}"/>
              </a:ext>
            </a:extLst>
          </p:cNvPr>
          <p:cNvSpPr txBox="1"/>
          <p:nvPr/>
        </p:nvSpPr>
        <p:spPr>
          <a:xfrm>
            <a:off x="914400" y="1174595"/>
            <a:ext cx="1802096" cy="646331"/>
          </a:xfrm>
          <a:prstGeom prst="rect">
            <a:avLst/>
          </a:prstGeom>
          <a:noFill/>
        </p:spPr>
        <p:txBody>
          <a:bodyPr wrap="none" lIns="91440" tIns="45720" rIns="91440" bIns="45720" rtlCol="0" anchor="t">
            <a:spAutoFit/>
          </a:bodyPr>
          <a:lstStyle/>
          <a:p>
            <a:r>
              <a:rPr lang="da-DK" dirty="0"/>
              <a:t>Samlet pris – år 1</a:t>
            </a:r>
            <a:br>
              <a:rPr lang="da-DK" dirty="0"/>
            </a:br>
            <a:r>
              <a:rPr lang="da-DK" dirty="0"/>
              <a:t>14.814</a:t>
            </a:r>
          </a:p>
        </p:txBody>
      </p:sp>
      <p:sp>
        <p:nvSpPr>
          <p:cNvPr id="9" name="Tekstfelt 8">
            <a:extLst>
              <a:ext uri="{FF2B5EF4-FFF2-40B4-BE49-F238E27FC236}">
                <a16:creationId xmlns:a16="http://schemas.microsoft.com/office/drawing/2014/main" id="{002ED268-D636-B74A-3887-ECAE7A191E8E}"/>
              </a:ext>
            </a:extLst>
          </p:cNvPr>
          <p:cNvSpPr txBox="1"/>
          <p:nvPr/>
        </p:nvSpPr>
        <p:spPr>
          <a:xfrm>
            <a:off x="914399" y="2955073"/>
            <a:ext cx="1808508" cy="646331"/>
          </a:xfrm>
          <a:prstGeom prst="rect">
            <a:avLst/>
          </a:prstGeom>
          <a:noFill/>
        </p:spPr>
        <p:txBody>
          <a:bodyPr wrap="none" rtlCol="0">
            <a:spAutoFit/>
          </a:bodyPr>
          <a:lstStyle/>
          <a:p>
            <a:r>
              <a:rPr lang="da-DK" dirty="0"/>
              <a:t>Samlet pris – år 5</a:t>
            </a:r>
            <a:br>
              <a:rPr lang="da-DK" dirty="0"/>
            </a:br>
            <a:r>
              <a:rPr lang="da-DK" dirty="0"/>
              <a:t>14.035</a:t>
            </a:r>
          </a:p>
        </p:txBody>
      </p:sp>
      <p:sp>
        <p:nvSpPr>
          <p:cNvPr id="10" name="Tekstfelt 9">
            <a:extLst>
              <a:ext uri="{FF2B5EF4-FFF2-40B4-BE49-F238E27FC236}">
                <a16:creationId xmlns:a16="http://schemas.microsoft.com/office/drawing/2014/main" id="{EBC443A3-26C3-86D5-C991-B214EC6F4250}"/>
              </a:ext>
            </a:extLst>
          </p:cNvPr>
          <p:cNvSpPr txBox="1"/>
          <p:nvPr/>
        </p:nvSpPr>
        <p:spPr>
          <a:xfrm>
            <a:off x="914399" y="4621825"/>
            <a:ext cx="1920719" cy="646331"/>
          </a:xfrm>
          <a:prstGeom prst="rect">
            <a:avLst/>
          </a:prstGeom>
          <a:noFill/>
        </p:spPr>
        <p:txBody>
          <a:bodyPr wrap="none" rtlCol="0">
            <a:spAutoFit/>
          </a:bodyPr>
          <a:lstStyle/>
          <a:p>
            <a:r>
              <a:rPr lang="da-DK" dirty="0"/>
              <a:t>Samlet pris – år 10</a:t>
            </a:r>
          </a:p>
          <a:p>
            <a:r>
              <a:rPr lang="da-DK" dirty="0"/>
              <a:t>13.161</a:t>
            </a:r>
          </a:p>
        </p:txBody>
      </p:sp>
      <p:cxnSp>
        <p:nvCxnSpPr>
          <p:cNvPr id="12" name="Lige forbindelse 11">
            <a:extLst>
              <a:ext uri="{FF2B5EF4-FFF2-40B4-BE49-F238E27FC236}">
                <a16:creationId xmlns:a16="http://schemas.microsoft.com/office/drawing/2014/main" id="{739822A6-19C7-ADF7-1BD4-BEB20BA24C2F}"/>
              </a:ext>
            </a:extLst>
          </p:cNvPr>
          <p:cNvCxnSpPr/>
          <p:nvPr/>
        </p:nvCxnSpPr>
        <p:spPr>
          <a:xfrm>
            <a:off x="4618653" y="3088433"/>
            <a:ext cx="6568751"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4" name="Lige forbindelse 13">
            <a:extLst>
              <a:ext uri="{FF2B5EF4-FFF2-40B4-BE49-F238E27FC236}">
                <a16:creationId xmlns:a16="http://schemas.microsoft.com/office/drawing/2014/main" id="{C163810B-A386-DF7C-7950-6AF51474350A}"/>
              </a:ext>
            </a:extLst>
          </p:cNvPr>
          <p:cNvCxnSpPr/>
          <p:nvPr/>
        </p:nvCxnSpPr>
        <p:spPr>
          <a:xfrm>
            <a:off x="4889241" y="5607698"/>
            <a:ext cx="6102220" cy="0"/>
          </a:xfrm>
          <a:prstGeom prst="line">
            <a:avLst/>
          </a:prstGeom>
        </p:spPr>
        <p:style>
          <a:lnRef idx="1">
            <a:schemeClr val="dk1"/>
          </a:lnRef>
          <a:fillRef idx="0">
            <a:schemeClr val="dk1"/>
          </a:fillRef>
          <a:effectRef idx="0">
            <a:schemeClr val="dk1"/>
          </a:effectRef>
          <a:fontRef idx="minor">
            <a:schemeClr val="tx1"/>
          </a:fontRef>
        </p:style>
      </p:cxnSp>
      <p:sp>
        <p:nvSpPr>
          <p:cNvPr id="5" name="Rektangel: afrundede hjørner 4">
            <a:extLst>
              <a:ext uri="{FF2B5EF4-FFF2-40B4-BE49-F238E27FC236}">
                <a16:creationId xmlns:a16="http://schemas.microsoft.com/office/drawing/2014/main" id="{566C6600-1570-E36A-BFD0-3253F1AB0280}"/>
              </a:ext>
            </a:extLst>
          </p:cNvPr>
          <p:cNvSpPr/>
          <p:nvPr/>
        </p:nvSpPr>
        <p:spPr>
          <a:xfrm>
            <a:off x="751114" y="1038497"/>
            <a:ext cx="2214155" cy="1005840"/>
          </a:xfrm>
          <a:prstGeom prst="roundRect">
            <a:avLst/>
          </a:prstGeom>
          <a:noFill/>
          <a:ln w="85725">
            <a:solidFill>
              <a:srgbClr val="A6B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Rektangel: afrundede hjørner 5">
            <a:extLst>
              <a:ext uri="{FF2B5EF4-FFF2-40B4-BE49-F238E27FC236}">
                <a16:creationId xmlns:a16="http://schemas.microsoft.com/office/drawing/2014/main" id="{FAF61E8B-0C8F-337A-BAFD-279345F9CE1E}"/>
              </a:ext>
            </a:extLst>
          </p:cNvPr>
          <p:cNvSpPr/>
          <p:nvPr/>
        </p:nvSpPr>
        <p:spPr>
          <a:xfrm>
            <a:off x="751113" y="2749906"/>
            <a:ext cx="2214155" cy="1005840"/>
          </a:xfrm>
          <a:prstGeom prst="roundRect">
            <a:avLst/>
          </a:prstGeom>
          <a:noFill/>
          <a:ln w="85725">
            <a:solidFill>
              <a:srgbClr val="A6B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 name="Rektangel: afrundede hjørner 10">
            <a:extLst>
              <a:ext uri="{FF2B5EF4-FFF2-40B4-BE49-F238E27FC236}">
                <a16:creationId xmlns:a16="http://schemas.microsoft.com/office/drawing/2014/main" id="{9F7CD911-2136-A5DF-B737-A023E5A5BD47}"/>
              </a:ext>
            </a:extLst>
          </p:cNvPr>
          <p:cNvSpPr/>
          <p:nvPr/>
        </p:nvSpPr>
        <p:spPr>
          <a:xfrm>
            <a:off x="751113" y="4442070"/>
            <a:ext cx="2214155" cy="1005840"/>
          </a:xfrm>
          <a:prstGeom prst="roundRect">
            <a:avLst/>
          </a:prstGeom>
          <a:noFill/>
          <a:ln w="85725">
            <a:solidFill>
              <a:srgbClr val="A6B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1070770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25186-1729-F6BE-EC74-38C238221AC0}"/>
              </a:ext>
            </a:extLst>
          </p:cNvPr>
          <p:cNvSpPr>
            <a:spLocks noGrp="1"/>
          </p:cNvSpPr>
          <p:nvPr>
            <p:ph type="title"/>
          </p:nvPr>
        </p:nvSpPr>
        <p:spPr/>
        <p:txBody>
          <a:bodyPr/>
          <a:lstStyle/>
          <a:p>
            <a:r>
              <a:rPr lang="da-DK" dirty="0"/>
              <a:t>Processen indtil nu…</a:t>
            </a:r>
          </a:p>
        </p:txBody>
      </p:sp>
      <p:sp>
        <p:nvSpPr>
          <p:cNvPr id="4" name="Rektangel: afrundede hjørner 3">
            <a:extLst>
              <a:ext uri="{FF2B5EF4-FFF2-40B4-BE49-F238E27FC236}">
                <a16:creationId xmlns:a16="http://schemas.microsoft.com/office/drawing/2014/main" id="{00D8BE25-B99B-C90C-0E2D-9F38BD9D6CC2}"/>
              </a:ext>
            </a:extLst>
          </p:cNvPr>
          <p:cNvSpPr/>
          <p:nvPr/>
        </p:nvSpPr>
        <p:spPr>
          <a:xfrm>
            <a:off x="932129" y="2587688"/>
            <a:ext cx="1931437" cy="13716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Interesse-tilkendegivelse</a:t>
            </a:r>
          </a:p>
        </p:txBody>
      </p:sp>
      <p:sp>
        <p:nvSpPr>
          <p:cNvPr id="5" name="Rektangel: afrundede hjørner 4">
            <a:extLst>
              <a:ext uri="{FF2B5EF4-FFF2-40B4-BE49-F238E27FC236}">
                <a16:creationId xmlns:a16="http://schemas.microsoft.com/office/drawing/2014/main" id="{EF295C7A-915F-914F-6D5A-AB46DE17E696}"/>
              </a:ext>
            </a:extLst>
          </p:cNvPr>
          <p:cNvSpPr/>
          <p:nvPr/>
        </p:nvSpPr>
        <p:spPr>
          <a:xfrm>
            <a:off x="3650447" y="2587687"/>
            <a:ext cx="1931437" cy="13716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Interesse for</a:t>
            </a:r>
            <a:br>
              <a:rPr lang="da-DK" dirty="0"/>
            </a:br>
            <a:r>
              <a:rPr lang="da-DK" dirty="0"/>
              <a:t>screeningstal</a:t>
            </a:r>
          </a:p>
        </p:txBody>
      </p:sp>
      <p:sp>
        <p:nvSpPr>
          <p:cNvPr id="6" name="Rektangel: afrundede hjørner 5">
            <a:extLst>
              <a:ext uri="{FF2B5EF4-FFF2-40B4-BE49-F238E27FC236}">
                <a16:creationId xmlns:a16="http://schemas.microsoft.com/office/drawing/2014/main" id="{32B0BAD1-EB3E-C014-82B0-0A6B2F650D24}"/>
              </a:ext>
            </a:extLst>
          </p:cNvPr>
          <p:cNvSpPr/>
          <p:nvPr/>
        </p:nvSpPr>
        <p:spPr>
          <a:xfrm>
            <a:off x="6368765" y="2587687"/>
            <a:ext cx="1931437" cy="13716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Forhånds-tilmelding</a:t>
            </a:r>
          </a:p>
        </p:txBody>
      </p:sp>
      <p:sp>
        <p:nvSpPr>
          <p:cNvPr id="7" name="Rektangel: afrundede hjørner 6">
            <a:extLst>
              <a:ext uri="{FF2B5EF4-FFF2-40B4-BE49-F238E27FC236}">
                <a16:creationId xmlns:a16="http://schemas.microsoft.com/office/drawing/2014/main" id="{D081A876-3CFD-1CB9-EB92-C93CC0CE6A71}"/>
              </a:ext>
            </a:extLst>
          </p:cNvPr>
          <p:cNvSpPr/>
          <p:nvPr/>
        </p:nvSpPr>
        <p:spPr>
          <a:xfrm>
            <a:off x="9087083" y="2587687"/>
            <a:ext cx="1931437" cy="13716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Projektering med pris.</a:t>
            </a:r>
            <a:br>
              <a:rPr lang="da-DK" dirty="0"/>
            </a:br>
            <a:br>
              <a:rPr lang="da-DK" dirty="0"/>
            </a:br>
            <a:r>
              <a:rPr lang="da-DK" sz="1500" b="1" dirty="0"/>
              <a:t>Endelig tilmelding.</a:t>
            </a:r>
          </a:p>
        </p:txBody>
      </p:sp>
      <p:sp>
        <p:nvSpPr>
          <p:cNvPr id="8" name="Pil: højre 7">
            <a:extLst>
              <a:ext uri="{FF2B5EF4-FFF2-40B4-BE49-F238E27FC236}">
                <a16:creationId xmlns:a16="http://schemas.microsoft.com/office/drawing/2014/main" id="{EDE5F2CD-E44E-5FF9-3FB4-B55D6EDBA181}"/>
              </a:ext>
            </a:extLst>
          </p:cNvPr>
          <p:cNvSpPr/>
          <p:nvPr/>
        </p:nvSpPr>
        <p:spPr>
          <a:xfrm>
            <a:off x="3032449" y="3004457"/>
            <a:ext cx="382555" cy="5131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il: højre 8">
            <a:extLst>
              <a:ext uri="{FF2B5EF4-FFF2-40B4-BE49-F238E27FC236}">
                <a16:creationId xmlns:a16="http://schemas.microsoft.com/office/drawing/2014/main" id="{5A2EA092-86FB-CDAF-8C35-D8ABEBF402AC}"/>
              </a:ext>
            </a:extLst>
          </p:cNvPr>
          <p:cNvSpPr/>
          <p:nvPr/>
        </p:nvSpPr>
        <p:spPr>
          <a:xfrm>
            <a:off x="5784047" y="3004457"/>
            <a:ext cx="382555" cy="5131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il: højre 9">
            <a:extLst>
              <a:ext uri="{FF2B5EF4-FFF2-40B4-BE49-F238E27FC236}">
                <a16:creationId xmlns:a16="http://schemas.microsoft.com/office/drawing/2014/main" id="{2B76093E-2688-4647-3B01-09785C0B47E0}"/>
              </a:ext>
            </a:extLst>
          </p:cNvPr>
          <p:cNvSpPr/>
          <p:nvPr/>
        </p:nvSpPr>
        <p:spPr>
          <a:xfrm>
            <a:off x="8502365" y="3004457"/>
            <a:ext cx="382555" cy="5131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ekstfelt 10">
            <a:extLst>
              <a:ext uri="{FF2B5EF4-FFF2-40B4-BE49-F238E27FC236}">
                <a16:creationId xmlns:a16="http://schemas.microsoft.com/office/drawing/2014/main" id="{830CFCDF-99C8-F1B7-D4E2-B261A3334233}"/>
              </a:ext>
            </a:extLst>
          </p:cNvPr>
          <p:cNvSpPr txBox="1"/>
          <p:nvPr/>
        </p:nvSpPr>
        <p:spPr>
          <a:xfrm>
            <a:off x="1021581" y="4040155"/>
            <a:ext cx="1752531" cy="369332"/>
          </a:xfrm>
          <a:prstGeom prst="rect">
            <a:avLst/>
          </a:prstGeom>
          <a:noFill/>
        </p:spPr>
        <p:txBody>
          <a:bodyPr wrap="none" rtlCol="0">
            <a:spAutoFit/>
          </a:bodyPr>
          <a:lstStyle/>
          <a:p>
            <a:r>
              <a:rPr lang="da-DK" dirty="0"/>
              <a:t>September 2022</a:t>
            </a:r>
          </a:p>
        </p:txBody>
      </p:sp>
      <p:sp>
        <p:nvSpPr>
          <p:cNvPr id="12" name="Tekstfelt 11">
            <a:extLst>
              <a:ext uri="{FF2B5EF4-FFF2-40B4-BE49-F238E27FC236}">
                <a16:creationId xmlns:a16="http://schemas.microsoft.com/office/drawing/2014/main" id="{5A16A436-8D6B-2F2E-CC29-48E5F7434BE8}"/>
              </a:ext>
            </a:extLst>
          </p:cNvPr>
          <p:cNvSpPr txBox="1"/>
          <p:nvPr/>
        </p:nvSpPr>
        <p:spPr>
          <a:xfrm>
            <a:off x="3961819" y="4040155"/>
            <a:ext cx="1308692" cy="369332"/>
          </a:xfrm>
          <a:prstGeom prst="rect">
            <a:avLst/>
          </a:prstGeom>
          <a:noFill/>
        </p:spPr>
        <p:txBody>
          <a:bodyPr wrap="none" rtlCol="0">
            <a:spAutoFit/>
          </a:bodyPr>
          <a:lstStyle/>
          <a:p>
            <a:r>
              <a:rPr lang="da-DK" dirty="0"/>
              <a:t>Januar 2023</a:t>
            </a:r>
          </a:p>
        </p:txBody>
      </p:sp>
      <p:sp>
        <p:nvSpPr>
          <p:cNvPr id="13" name="Tekstfelt 12">
            <a:extLst>
              <a:ext uri="{FF2B5EF4-FFF2-40B4-BE49-F238E27FC236}">
                <a16:creationId xmlns:a16="http://schemas.microsoft.com/office/drawing/2014/main" id="{83FBE35E-0A10-7D55-E70C-F0DC70CC340B}"/>
              </a:ext>
            </a:extLst>
          </p:cNvPr>
          <p:cNvSpPr txBox="1"/>
          <p:nvPr/>
        </p:nvSpPr>
        <p:spPr>
          <a:xfrm>
            <a:off x="6720212" y="4040155"/>
            <a:ext cx="1228541" cy="369332"/>
          </a:xfrm>
          <a:prstGeom prst="rect">
            <a:avLst/>
          </a:prstGeom>
          <a:noFill/>
        </p:spPr>
        <p:txBody>
          <a:bodyPr wrap="none" rtlCol="0">
            <a:spAutoFit/>
          </a:bodyPr>
          <a:lstStyle/>
          <a:p>
            <a:r>
              <a:rPr lang="da-DK" dirty="0"/>
              <a:t>Marts 2023</a:t>
            </a:r>
          </a:p>
        </p:txBody>
      </p:sp>
      <p:cxnSp>
        <p:nvCxnSpPr>
          <p:cNvPr id="14" name="Lige pilforbindelse 13">
            <a:extLst>
              <a:ext uri="{FF2B5EF4-FFF2-40B4-BE49-F238E27FC236}">
                <a16:creationId xmlns:a16="http://schemas.microsoft.com/office/drawing/2014/main" id="{9A5AF44F-A754-4273-ABED-CD8D49159351}"/>
              </a:ext>
            </a:extLst>
          </p:cNvPr>
          <p:cNvCxnSpPr/>
          <p:nvPr/>
        </p:nvCxnSpPr>
        <p:spPr>
          <a:xfrm>
            <a:off x="1021581" y="5290848"/>
            <a:ext cx="4752000" cy="0"/>
          </a:xfrm>
          <a:prstGeom prst="straightConnector1">
            <a:avLst/>
          </a:prstGeom>
          <a:ln w="4762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kstfelt 14">
            <a:extLst>
              <a:ext uri="{FF2B5EF4-FFF2-40B4-BE49-F238E27FC236}">
                <a16:creationId xmlns:a16="http://schemas.microsoft.com/office/drawing/2014/main" id="{5BBC0A0D-2DC0-7D6E-4251-08625E5A0F23}"/>
              </a:ext>
            </a:extLst>
          </p:cNvPr>
          <p:cNvSpPr txBox="1"/>
          <p:nvPr/>
        </p:nvSpPr>
        <p:spPr>
          <a:xfrm>
            <a:off x="2601145" y="5283773"/>
            <a:ext cx="1592872" cy="369332"/>
          </a:xfrm>
          <a:prstGeom prst="rect">
            <a:avLst/>
          </a:prstGeom>
          <a:noFill/>
        </p:spPr>
        <p:txBody>
          <a:bodyPr wrap="none" rtlCol="0">
            <a:spAutoFit/>
          </a:bodyPr>
          <a:lstStyle/>
          <a:p>
            <a:r>
              <a:rPr lang="da-DK" dirty="0">
                <a:solidFill>
                  <a:schemeClr val="bg1">
                    <a:lumMod val="75000"/>
                  </a:schemeClr>
                </a:solidFill>
              </a:rPr>
              <a:t>Glud / Snaptun</a:t>
            </a:r>
          </a:p>
        </p:txBody>
      </p:sp>
      <p:cxnSp>
        <p:nvCxnSpPr>
          <p:cNvPr id="16" name="Lige pilforbindelse 15">
            <a:extLst>
              <a:ext uri="{FF2B5EF4-FFF2-40B4-BE49-F238E27FC236}">
                <a16:creationId xmlns:a16="http://schemas.microsoft.com/office/drawing/2014/main" id="{076940BE-CA56-C8CD-62B4-47C61B98EA00}"/>
              </a:ext>
            </a:extLst>
          </p:cNvPr>
          <p:cNvCxnSpPr>
            <a:cxnSpLocks/>
          </p:cNvCxnSpPr>
          <p:nvPr/>
        </p:nvCxnSpPr>
        <p:spPr>
          <a:xfrm>
            <a:off x="1021581" y="6011091"/>
            <a:ext cx="9931625"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18" name="Tekstfelt 17">
            <a:extLst>
              <a:ext uri="{FF2B5EF4-FFF2-40B4-BE49-F238E27FC236}">
                <a16:creationId xmlns:a16="http://schemas.microsoft.com/office/drawing/2014/main" id="{76E055B5-9362-AAFF-20FE-08BC88F2BEAE}"/>
              </a:ext>
            </a:extLst>
          </p:cNvPr>
          <p:cNvSpPr txBox="1"/>
          <p:nvPr/>
        </p:nvSpPr>
        <p:spPr>
          <a:xfrm>
            <a:off x="5763205" y="6010632"/>
            <a:ext cx="635110" cy="369332"/>
          </a:xfrm>
          <a:prstGeom prst="rect">
            <a:avLst/>
          </a:prstGeom>
          <a:noFill/>
        </p:spPr>
        <p:txBody>
          <a:bodyPr wrap="none" rtlCol="0">
            <a:spAutoFit/>
          </a:bodyPr>
          <a:lstStyle/>
          <a:p>
            <a:r>
              <a:rPr lang="da-DK" dirty="0">
                <a:solidFill>
                  <a:srgbClr val="A6B727"/>
                </a:solidFill>
              </a:rPr>
              <a:t>Glud</a:t>
            </a:r>
          </a:p>
        </p:txBody>
      </p:sp>
    </p:spTree>
    <p:extLst>
      <p:ext uri="{BB962C8B-B14F-4D97-AF65-F5344CB8AC3E}">
        <p14:creationId xmlns:p14="http://schemas.microsoft.com/office/powerpoint/2010/main" val="2480367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6208FF-3D9E-3DE7-0F99-4E5D640DD333}"/>
              </a:ext>
            </a:extLst>
          </p:cNvPr>
          <p:cNvSpPr>
            <a:spLocks noGrp="1"/>
          </p:cNvSpPr>
          <p:nvPr>
            <p:ph type="title"/>
          </p:nvPr>
        </p:nvSpPr>
        <p:spPr/>
        <p:txBody>
          <a:bodyPr/>
          <a:lstStyle/>
          <a:p>
            <a:r>
              <a:rPr lang="da-DK" dirty="0"/>
              <a:t>Hvad er fjernvarme</a:t>
            </a:r>
          </a:p>
        </p:txBody>
      </p:sp>
      <p:pic>
        <p:nvPicPr>
          <p:cNvPr id="7" name="Pladsholder til indhold 6" descr="Et billede, der indeholder tekst, visitkort&#10;&#10;Automatisk genereret beskrivelse">
            <a:extLst>
              <a:ext uri="{FF2B5EF4-FFF2-40B4-BE49-F238E27FC236}">
                <a16:creationId xmlns:a16="http://schemas.microsoft.com/office/drawing/2014/main" id="{59EE31BA-5149-0022-1C70-68014AA103F4}"/>
              </a:ext>
            </a:extLst>
          </p:cNvPr>
          <p:cNvPicPr>
            <a:picLocks noGrp="1" noChangeAspect="1"/>
          </p:cNvPicPr>
          <p:nvPr>
            <p:ph idx="1"/>
          </p:nvPr>
        </p:nvPicPr>
        <p:blipFill>
          <a:blip r:embed="rId3"/>
          <a:stretch>
            <a:fillRect/>
          </a:stretch>
        </p:blipFill>
        <p:spPr>
          <a:xfrm>
            <a:off x="2443976" y="1840327"/>
            <a:ext cx="6640552" cy="4879712"/>
          </a:xfrm>
        </p:spPr>
      </p:pic>
    </p:spTree>
    <p:extLst>
      <p:ext uri="{BB962C8B-B14F-4D97-AF65-F5344CB8AC3E}">
        <p14:creationId xmlns:p14="http://schemas.microsoft.com/office/powerpoint/2010/main" val="3303554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F61BAA8-9DAA-474A-9561-D34DD04903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5483F9EC-EC40-CE1C-9446-4B622B580617}"/>
              </a:ext>
            </a:extLst>
          </p:cNvPr>
          <p:cNvSpPr>
            <a:spLocks noGrp="1"/>
          </p:cNvSpPr>
          <p:nvPr>
            <p:ph type="title"/>
          </p:nvPr>
        </p:nvSpPr>
        <p:spPr>
          <a:xfrm>
            <a:off x="3561947" y="609600"/>
            <a:ext cx="7572897" cy="1356360"/>
          </a:xfrm>
        </p:spPr>
        <p:txBody>
          <a:bodyPr>
            <a:normAutofit/>
          </a:bodyPr>
          <a:lstStyle/>
          <a:p>
            <a:r>
              <a:rPr lang="da-DK">
                <a:solidFill>
                  <a:srgbClr val="FFFFFF"/>
                </a:solidFill>
              </a:rPr>
              <a:t>Fordele</a:t>
            </a:r>
          </a:p>
        </p:txBody>
      </p:sp>
      <p:sp>
        <p:nvSpPr>
          <p:cNvPr id="3" name="Pladsholder til indhold 2">
            <a:extLst>
              <a:ext uri="{FF2B5EF4-FFF2-40B4-BE49-F238E27FC236}">
                <a16:creationId xmlns:a16="http://schemas.microsoft.com/office/drawing/2014/main" id="{88D28203-093A-BD91-5464-885FB906C6B8}"/>
              </a:ext>
            </a:extLst>
          </p:cNvPr>
          <p:cNvSpPr>
            <a:spLocks noGrp="1"/>
          </p:cNvSpPr>
          <p:nvPr>
            <p:ph idx="1"/>
          </p:nvPr>
        </p:nvSpPr>
        <p:spPr>
          <a:xfrm>
            <a:off x="3561947" y="2057400"/>
            <a:ext cx="7572897" cy="4038600"/>
          </a:xfrm>
        </p:spPr>
        <p:txBody>
          <a:bodyPr>
            <a:normAutofit/>
          </a:bodyPr>
          <a:lstStyle/>
          <a:p>
            <a:r>
              <a:rPr lang="da-DK" dirty="0">
                <a:solidFill>
                  <a:srgbClr val="FFFFFF"/>
                </a:solidFill>
              </a:rPr>
              <a:t>Laver varme når strømmen er billig</a:t>
            </a:r>
          </a:p>
          <a:p>
            <a:r>
              <a:rPr lang="da-DK" dirty="0">
                <a:solidFill>
                  <a:srgbClr val="FFFFFF"/>
                </a:solidFill>
              </a:rPr>
              <a:t>Varmen gemmes i termotanke</a:t>
            </a:r>
          </a:p>
          <a:p>
            <a:r>
              <a:rPr lang="da-DK" dirty="0">
                <a:solidFill>
                  <a:srgbClr val="FFFFFF"/>
                </a:solidFill>
              </a:rPr>
              <a:t>Undgår ”</a:t>
            </a:r>
            <a:r>
              <a:rPr lang="da-DK" dirty="0" err="1">
                <a:solidFill>
                  <a:srgbClr val="FFFFFF"/>
                </a:solidFill>
              </a:rPr>
              <a:t>peaks</a:t>
            </a:r>
            <a:r>
              <a:rPr lang="da-DK" dirty="0">
                <a:solidFill>
                  <a:srgbClr val="FFFFFF"/>
                </a:solidFill>
              </a:rPr>
              <a:t>” på strømforbruget</a:t>
            </a:r>
          </a:p>
          <a:p>
            <a:r>
              <a:rPr lang="da-DK" dirty="0">
                <a:solidFill>
                  <a:srgbClr val="FFFFFF"/>
                </a:solidFill>
              </a:rPr>
              <a:t>Undgår store ”støjsvage” ude-enheder</a:t>
            </a:r>
          </a:p>
          <a:p>
            <a:r>
              <a:rPr lang="da-DK" dirty="0">
                <a:solidFill>
                  <a:srgbClr val="FFFFFF"/>
                </a:solidFill>
              </a:rPr>
              <a:t>Bedre virkningsgrad</a:t>
            </a:r>
          </a:p>
          <a:p>
            <a:r>
              <a:rPr lang="da-DK" dirty="0">
                <a:solidFill>
                  <a:srgbClr val="FFFFFF"/>
                </a:solidFill>
              </a:rPr>
              <a:t>Fremtidssikring med nye energikilder</a:t>
            </a:r>
          </a:p>
          <a:p>
            <a:r>
              <a:rPr lang="da-DK" dirty="0">
                <a:solidFill>
                  <a:srgbClr val="FFFFFF"/>
                </a:solidFill>
              </a:rPr>
              <a:t>Billigere over tid</a:t>
            </a:r>
          </a:p>
          <a:p>
            <a:r>
              <a:rPr lang="da-DK" dirty="0">
                <a:solidFill>
                  <a:srgbClr val="FFFFFF"/>
                </a:solidFill>
              </a:rPr>
              <a:t>Engangsinvestering</a:t>
            </a:r>
          </a:p>
          <a:p>
            <a:endParaRPr lang="da-DK" dirty="0">
              <a:solidFill>
                <a:srgbClr val="FFFFFF"/>
              </a:solidFill>
            </a:endParaRPr>
          </a:p>
          <a:p>
            <a:endParaRPr lang="da-DK" dirty="0">
              <a:solidFill>
                <a:srgbClr val="FFFFFF"/>
              </a:solidFill>
            </a:endParaRPr>
          </a:p>
        </p:txBody>
      </p:sp>
      <p:sp>
        <p:nvSpPr>
          <p:cNvPr id="18" name="Rectangle 17">
            <a:extLst>
              <a:ext uri="{FF2B5EF4-FFF2-40B4-BE49-F238E27FC236}">
                <a16:creationId xmlns:a16="http://schemas.microsoft.com/office/drawing/2014/main" id="{7D2FCD8B-EB2C-4683-A359-B95047F265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CA343F4A-8229-40DB-A8BB-4BFB2E30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1" y="243840"/>
            <a:ext cx="2902152" cy="63779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4B6CA04-629C-4E10-A803-BA7DBB5EE4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334" y="601513"/>
            <a:ext cx="2023860" cy="1706997"/>
          </a:xfrm>
          <a:prstGeom prst="rect">
            <a:avLst/>
          </a:prstGeom>
          <a:solidFill>
            <a:srgbClr val="FFFFFF"/>
          </a:solidFill>
          <a:ln w="762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Billede 10">
            <a:extLst>
              <a:ext uri="{FF2B5EF4-FFF2-40B4-BE49-F238E27FC236}">
                <a16:creationId xmlns:a16="http://schemas.microsoft.com/office/drawing/2014/main" id="{D0BC99D1-AE74-6237-8EE3-C406DC4E8CAE}"/>
              </a:ext>
            </a:extLst>
          </p:cNvPr>
          <p:cNvPicPr>
            <a:picLocks noChangeAspect="1"/>
          </p:cNvPicPr>
          <p:nvPr/>
        </p:nvPicPr>
        <p:blipFill>
          <a:blip r:embed="rId3"/>
          <a:stretch>
            <a:fillRect/>
          </a:stretch>
        </p:blipFill>
        <p:spPr>
          <a:xfrm>
            <a:off x="1310008" y="800101"/>
            <a:ext cx="728989" cy="1318614"/>
          </a:xfrm>
          <a:prstGeom prst="rect">
            <a:avLst/>
          </a:prstGeom>
        </p:spPr>
      </p:pic>
      <p:sp>
        <p:nvSpPr>
          <p:cNvPr id="24" name="Rectangle 23">
            <a:extLst>
              <a:ext uri="{FF2B5EF4-FFF2-40B4-BE49-F238E27FC236}">
                <a16:creationId xmlns:a16="http://schemas.microsoft.com/office/drawing/2014/main" id="{2875F50F-F8AB-49A5-A507-3E5C38CF82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334" y="2575502"/>
            <a:ext cx="2023860" cy="1706997"/>
          </a:xfrm>
          <a:prstGeom prst="rect">
            <a:avLst/>
          </a:prstGeom>
          <a:solidFill>
            <a:srgbClr val="FFFFFF"/>
          </a:solidFill>
          <a:ln w="762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a:extLst>
              <a:ext uri="{FF2B5EF4-FFF2-40B4-BE49-F238E27FC236}">
                <a16:creationId xmlns:a16="http://schemas.microsoft.com/office/drawing/2014/main" id="{7CAE7A16-B49E-50E7-29C0-A8A6065FF35A}"/>
              </a:ext>
            </a:extLst>
          </p:cNvPr>
          <p:cNvPicPr>
            <a:picLocks noChangeAspect="1"/>
          </p:cNvPicPr>
          <p:nvPr/>
        </p:nvPicPr>
        <p:blipFill>
          <a:blip r:embed="rId4"/>
          <a:stretch>
            <a:fillRect/>
          </a:stretch>
        </p:blipFill>
        <p:spPr>
          <a:xfrm>
            <a:off x="1193991" y="2774090"/>
            <a:ext cx="961023" cy="1318614"/>
          </a:xfrm>
          <a:prstGeom prst="rect">
            <a:avLst/>
          </a:prstGeom>
        </p:spPr>
      </p:pic>
      <p:sp>
        <p:nvSpPr>
          <p:cNvPr id="26" name="Rectangle 25">
            <a:extLst>
              <a:ext uri="{FF2B5EF4-FFF2-40B4-BE49-F238E27FC236}">
                <a16:creationId xmlns:a16="http://schemas.microsoft.com/office/drawing/2014/main" id="{5CCFAD54-2E08-4DE8-BBBC-18498FF2D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334" y="4549491"/>
            <a:ext cx="2023860" cy="1706997"/>
          </a:xfrm>
          <a:prstGeom prst="rect">
            <a:avLst/>
          </a:prstGeom>
          <a:solidFill>
            <a:srgbClr val="FFFFFF"/>
          </a:solidFill>
          <a:ln w="762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illede 8">
            <a:extLst>
              <a:ext uri="{FF2B5EF4-FFF2-40B4-BE49-F238E27FC236}">
                <a16:creationId xmlns:a16="http://schemas.microsoft.com/office/drawing/2014/main" id="{CDD86C97-5343-1FD1-75A2-91B4249E3967}"/>
              </a:ext>
            </a:extLst>
          </p:cNvPr>
          <p:cNvPicPr>
            <a:picLocks noChangeAspect="1"/>
          </p:cNvPicPr>
          <p:nvPr/>
        </p:nvPicPr>
        <p:blipFill>
          <a:blip r:embed="rId5"/>
          <a:stretch>
            <a:fillRect/>
          </a:stretch>
        </p:blipFill>
        <p:spPr>
          <a:xfrm>
            <a:off x="929941" y="4748079"/>
            <a:ext cx="1489124" cy="1318614"/>
          </a:xfrm>
          <a:prstGeom prst="rect">
            <a:avLst/>
          </a:prstGeom>
        </p:spPr>
      </p:pic>
    </p:spTree>
    <p:extLst>
      <p:ext uri="{BB962C8B-B14F-4D97-AF65-F5344CB8AC3E}">
        <p14:creationId xmlns:p14="http://schemas.microsoft.com/office/powerpoint/2010/main" val="1582901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B2892C54-409A-8F6E-022A-5BBD4BC1D680}"/>
              </a:ext>
            </a:extLst>
          </p:cNvPr>
          <p:cNvSpPr>
            <a:spLocks noGrp="1"/>
          </p:cNvSpPr>
          <p:nvPr>
            <p:ph idx="1"/>
          </p:nvPr>
        </p:nvSpPr>
        <p:spPr>
          <a:xfrm>
            <a:off x="1143001" y="1626326"/>
            <a:ext cx="4625898" cy="4469674"/>
          </a:xfrm>
        </p:spPr>
        <p:txBody>
          <a:bodyPr/>
          <a:lstStyle/>
          <a:p>
            <a:pPr marL="45720" indent="0">
              <a:buNone/>
            </a:pPr>
            <a:r>
              <a:rPr lang="da-DK" sz="2800" u="sng" dirty="0"/>
              <a:t>GAS</a:t>
            </a:r>
          </a:p>
          <a:p>
            <a:pPr marL="45720" indent="0">
              <a:buNone/>
            </a:pPr>
            <a:endParaRPr lang="da-DK" u="sng" dirty="0"/>
          </a:p>
          <a:p>
            <a:r>
              <a:rPr lang="da-DK" dirty="0"/>
              <a:t>Distributionsnettet – EVIDA</a:t>
            </a:r>
            <a:br>
              <a:rPr lang="da-DK" dirty="0"/>
            </a:br>
            <a:br>
              <a:rPr lang="da-DK" dirty="0"/>
            </a:br>
            <a:br>
              <a:rPr lang="da-DK" dirty="0"/>
            </a:br>
            <a:endParaRPr lang="da-DK" dirty="0"/>
          </a:p>
          <a:p>
            <a:endParaRPr lang="da-DK" dirty="0"/>
          </a:p>
          <a:p>
            <a:r>
              <a:rPr lang="da-DK" dirty="0"/>
              <a:t>Gasudbyder – OK</a:t>
            </a:r>
          </a:p>
        </p:txBody>
      </p:sp>
      <p:sp>
        <p:nvSpPr>
          <p:cNvPr id="4" name="Pladsholder til indhold 2">
            <a:extLst>
              <a:ext uri="{FF2B5EF4-FFF2-40B4-BE49-F238E27FC236}">
                <a16:creationId xmlns:a16="http://schemas.microsoft.com/office/drawing/2014/main" id="{E779F7C7-206D-08D3-C957-F000D787DFD1}"/>
              </a:ext>
            </a:extLst>
          </p:cNvPr>
          <p:cNvSpPr txBox="1">
            <a:spLocks/>
          </p:cNvSpPr>
          <p:nvPr/>
        </p:nvSpPr>
        <p:spPr>
          <a:xfrm>
            <a:off x="6423101" y="1626326"/>
            <a:ext cx="4625898" cy="4469674"/>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Font typeface="Corbel" pitchFamily="34" charset="0"/>
              <a:buNone/>
            </a:pPr>
            <a:r>
              <a:rPr lang="da-DK" sz="2800" u="sng" dirty="0"/>
              <a:t>STRØM</a:t>
            </a:r>
          </a:p>
          <a:p>
            <a:pPr marL="45720" indent="0">
              <a:buFont typeface="Corbel" pitchFamily="34" charset="0"/>
              <a:buNone/>
            </a:pPr>
            <a:endParaRPr lang="da-DK" u="sng" dirty="0"/>
          </a:p>
          <a:p>
            <a:r>
              <a:rPr lang="da-DK" dirty="0"/>
              <a:t>Distributionsnettet – KONSTANT</a:t>
            </a:r>
            <a:br>
              <a:rPr lang="da-DK" dirty="0"/>
            </a:br>
            <a:br>
              <a:rPr lang="da-DK" dirty="0"/>
            </a:br>
            <a:br>
              <a:rPr lang="da-DK" dirty="0"/>
            </a:br>
            <a:endParaRPr lang="da-DK" dirty="0"/>
          </a:p>
          <a:p>
            <a:endParaRPr lang="da-DK" dirty="0"/>
          </a:p>
          <a:p>
            <a:r>
              <a:rPr lang="da-DK" dirty="0"/>
              <a:t>EL udbyder – NRGI</a:t>
            </a:r>
          </a:p>
          <a:p>
            <a:pPr marL="45720" indent="0">
              <a:buFont typeface="Corbel" pitchFamily="34" charset="0"/>
              <a:buNone/>
            </a:pPr>
            <a:endParaRPr lang="da-DK" dirty="0"/>
          </a:p>
        </p:txBody>
      </p:sp>
      <p:pic>
        <p:nvPicPr>
          <p:cNvPr id="5" name="Billede 4">
            <a:extLst>
              <a:ext uri="{FF2B5EF4-FFF2-40B4-BE49-F238E27FC236}">
                <a16:creationId xmlns:a16="http://schemas.microsoft.com/office/drawing/2014/main" id="{076566D4-1BBA-ECF0-DEF5-FA042CC8450B}"/>
              </a:ext>
            </a:extLst>
          </p:cNvPr>
          <p:cNvPicPr>
            <a:picLocks noChangeAspect="1"/>
          </p:cNvPicPr>
          <p:nvPr/>
        </p:nvPicPr>
        <p:blipFill>
          <a:blip r:embed="rId2"/>
          <a:stretch>
            <a:fillRect/>
          </a:stretch>
        </p:blipFill>
        <p:spPr>
          <a:xfrm>
            <a:off x="6760573" y="3135766"/>
            <a:ext cx="1541950" cy="293234"/>
          </a:xfrm>
          <a:prstGeom prst="rect">
            <a:avLst/>
          </a:prstGeom>
        </p:spPr>
      </p:pic>
      <p:pic>
        <p:nvPicPr>
          <p:cNvPr id="7" name="Billede 6">
            <a:extLst>
              <a:ext uri="{FF2B5EF4-FFF2-40B4-BE49-F238E27FC236}">
                <a16:creationId xmlns:a16="http://schemas.microsoft.com/office/drawing/2014/main" id="{F0EF27F5-BAA0-D658-EFF8-9E147E71905D}"/>
              </a:ext>
            </a:extLst>
          </p:cNvPr>
          <p:cNvPicPr>
            <a:picLocks noChangeAspect="1"/>
          </p:cNvPicPr>
          <p:nvPr/>
        </p:nvPicPr>
        <p:blipFill>
          <a:blip r:embed="rId3"/>
          <a:stretch>
            <a:fillRect/>
          </a:stretch>
        </p:blipFill>
        <p:spPr>
          <a:xfrm>
            <a:off x="6706416" y="4846319"/>
            <a:ext cx="1362075" cy="461963"/>
          </a:xfrm>
          <a:prstGeom prst="rect">
            <a:avLst/>
          </a:prstGeom>
        </p:spPr>
      </p:pic>
      <p:pic>
        <p:nvPicPr>
          <p:cNvPr id="9" name="Billede 8">
            <a:extLst>
              <a:ext uri="{FF2B5EF4-FFF2-40B4-BE49-F238E27FC236}">
                <a16:creationId xmlns:a16="http://schemas.microsoft.com/office/drawing/2014/main" id="{1FC6AC3E-5A55-CD04-9884-7B95ACAD3E59}"/>
              </a:ext>
            </a:extLst>
          </p:cNvPr>
          <p:cNvPicPr>
            <a:picLocks noChangeAspect="1"/>
          </p:cNvPicPr>
          <p:nvPr/>
        </p:nvPicPr>
        <p:blipFill>
          <a:blip r:embed="rId4"/>
          <a:stretch>
            <a:fillRect/>
          </a:stretch>
        </p:blipFill>
        <p:spPr>
          <a:xfrm>
            <a:off x="1459541" y="3037454"/>
            <a:ext cx="1454727" cy="489857"/>
          </a:xfrm>
          <a:prstGeom prst="rect">
            <a:avLst/>
          </a:prstGeom>
        </p:spPr>
      </p:pic>
      <p:pic>
        <p:nvPicPr>
          <p:cNvPr id="11" name="Billede 10">
            <a:extLst>
              <a:ext uri="{FF2B5EF4-FFF2-40B4-BE49-F238E27FC236}">
                <a16:creationId xmlns:a16="http://schemas.microsoft.com/office/drawing/2014/main" id="{C4FA591F-A176-8A5E-458B-A7776D7A18E7}"/>
              </a:ext>
            </a:extLst>
          </p:cNvPr>
          <p:cNvPicPr>
            <a:picLocks noChangeAspect="1"/>
          </p:cNvPicPr>
          <p:nvPr/>
        </p:nvPicPr>
        <p:blipFill>
          <a:blip r:embed="rId5"/>
          <a:stretch>
            <a:fillRect/>
          </a:stretch>
        </p:blipFill>
        <p:spPr>
          <a:xfrm>
            <a:off x="1433945" y="4871112"/>
            <a:ext cx="922429" cy="437170"/>
          </a:xfrm>
          <a:prstGeom prst="rect">
            <a:avLst/>
          </a:prstGeom>
        </p:spPr>
      </p:pic>
    </p:spTree>
    <p:extLst>
      <p:ext uri="{BB962C8B-B14F-4D97-AF65-F5344CB8AC3E}">
        <p14:creationId xmlns:p14="http://schemas.microsoft.com/office/powerpoint/2010/main" val="783616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304A442A-439A-73A8-8DA4-8F7D5D5FBBA8}"/>
              </a:ext>
            </a:extLst>
          </p:cNvPr>
          <p:cNvSpPr>
            <a:spLocks noGrp="1"/>
          </p:cNvSpPr>
          <p:nvPr>
            <p:ph type="title"/>
          </p:nvPr>
        </p:nvSpPr>
        <p:spPr>
          <a:xfrm>
            <a:off x="6106704" y="609600"/>
            <a:ext cx="5364444" cy="1356360"/>
          </a:xfrm>
        </p:spPr>
        <p:txBody>
          <a:bodyPr vert="horz" lIns="91440" tIns="45720" rIns="91440" bIns="45720" rtlCol="0">
            <a:normAutofit/>
          </a:bodyPr>
          <a:lstStyle/>
          <a:p>
            <a:r>
              <a:rPr lang="en-US" b="1" cap="all"/>
              <a:t>Lukkes gassen?</a:t>
            </a:r>
          </a:p>
        </p:txBody>
      </p:sp>
      <p:pic>
        <p:nvPicPr>
          <p:cNvPr id="5" name="Pladsholder til indhold 4">
            <a:extLst>
              <a:ext uri="{FF2B5EF4-FFF2-40B4-BE49-F238E27FC236}">
                <a16:creationId xmlns:a16="http://schemas.microsoft.com/office/drawing/2014/main" id="{AACC6335-3DB1-2557-2838-A1504171339A}"/>
              </a:ext>
            </a:extLst>
          </p:cNvPr>
          <p:cNvPicPr>
            <a:picLocks noChangeAspect="1"/>
          </p:cNvPicPr>
          <p:nvPr/>
        </p:nvPicPr>
        <p:blipFill rotWithShape="1">
          <a:blip r:embed="rId3"/>
          <a:srcRect l="7768" r="1675" b="-3"/>
          <a:stretch/>
        </p:blipFill>
        <p:spPr>
          <a:xfrm>
            <a:off x="872064" y="1474949"/>
            <a:ext cx="4593715" cy="3906121"/>
          </a:xfrm>
          <a:prstGeom prst="rect">
            <a:avLst/>
          </a:prstGeom>
        </p:spPr>
      </p:pic>
      <p:sp>
        <p:nvSpPr>
          <p:cNvPr id="26" name="Content Placeholder 25">
            <a:extLst>
              <a:ext uri="{FF2B5EF4-FFF2-40B4-BE49-F238E27FC236}">
                <a16:creationId xmlns:a16="http://schemas.microsoft.com/office/drawing/2014/main" id="{6449160A-8021-C29E-EA6F-C711CD41AA6B}"/>
              </a:ext>
            </a:extLst>
          </p:cNvPr>
          <p:cNvSpPr>
            <a:spLocks noGrp="1"/>
          </p:cNvSpPr>
          <p:nvPr>
            <p:ph idx="1"/>
          </p:nvPr>
        </p:nvSpPr>
        <p:spPr>
          <a:xfrm>
            <a:off x="6106703" y="2057400"/>
            <a:ext cx="5364444" cy="4038600"/>
          </a:xfrm>
        </p:spPr>
        <p:txBody>
          <a:bodyPr>
            <a:normAutofit/>
          </a:bodyPr>
          <a:lstStyle/>
          <a:p>
            <a:r>
              <a:rPr lang="en-US" dirty="0" err="1"/>
              <a:t>Afvikles</a:t>
            </a:r>
            <a:r>
              <a:rPr lang="en-US" dirty="0"/>
              <a:t> I 2035</a:t>
            </a:r>
          </a:p>
        </p:txBody>
      </p:sp>
      <p:pic>
        <p:nvPicPr>
          <p:cNvPr id="4" name="Billede 3">
            <a:extLst>
              <a:ext uri="{FF2B5EF4-FFF2-40B4-BE49-F238E27FC236}">
                <a16:creationId xmlns:a16="http://schemas.microsoft.com/office/drawing/2014/main" id="{B1325A70-6CF8-D241-1ED5-9E69E27B0BA0}"/>
              </a:ext>
            </a:extLst>
          </p:cNvPr>
          <p:cNvPicPr>
            <a:picLocks noChangeAspect="1"/>
          </p:cNvPicPr>
          <p:nvPr/>
        </p:nvPicPr>
        <p:blipFill>
          <a:blip r:embed="rId4"/>
          <a:stretch>
            <a:fillRect/>
          </a:stretch>
        </p:blipFill>
        <p:spPr>
          <a:xfrm>
            <a:off x="6936377" y="4488619"/>
            <a:ext cx="3350486" cy="1065136"/>
          </a:xfrm>
          <a:prstGeom prst="rect">
            <a:avLst/>
          </a:prstGeom>
        </p:spPr>
      </p:pic>
    </p:spTree>
    <p:extLst>
      <p:ext uri="{BB962C8B-B14F-4D97-AF65-F5344CB8AC3E}">
        <p14:creationId xmlns:p14="http://schemas.microsoft.com/office/powerpoint/2010/main" val="2471356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4E95B8-8CCF-75D1-F02C-261CDF6BE6A2}"/>
              </a:ext>
            </a:extLst>
          </p:cNvPr>
          <p:cNvSpPr>
            <a:spLocks noGrp="1"/>
          </p:cNvSpPr>
          <p:nvPr>
            <p:ph type="title"/>
          </p:nvPr>
        </p:nvSpPr>
        <p:spPr/>
        <p:txBody>
          <a:bodyPr/>
          <a:lstStyle/>
          <a:p>
            <a:r>
              <a:rPr lang="da-DK" dirty="0"/>
              <a:t>Tidsplan</a:t>
            </a:r>
          </a:p>
        </p:txBody>
      </p:sp>
      <p:sp>
        <p:nvSpPr>
          <p:cNvPr id="4" name="Pladsholder til indhold 3">
            <a:extLst>
              <a:ext uri="{FF2B5EF4-FFF2-40B4-BE49-F238E27FC236}">
                <a16:creationId xmlns:a16="http://schemas.microsoft.com/office/drawing/2014/main" id="{62F75284-FD89-3B97-4554-F372E34845B0}"/>
              </a:ext>
            </a:extLst>
          </p:cNvPr>
          <p:cNvSpPr txBox="1">
            <a:spLocks noGrp="1"/>
          </p:cNvSpPr>
          <p:nvPr>
            <p:ph idx="1"/>
          </p:nvPr>
        </p:nvSpPr>
        <p:spPr>
          <a:xfrm>
            <a:off x="1143000" y="2057400"/>
            <a:ext cx="10264861" cy="3136243"/>
          </a:xfrm>
          <a:prstGeom prst="rect">
            <a:avLst/>
          </a:prstGeom>
          <a:noFill/>
        </p:spPr>
        <p:txBody>
          <a:bodyPr vert="horz" wrap="none" lIns="91440" tIns="45720" rIns="91440" bIns="45720" rtlCol="0" anchor="t">
            <a:spAutoFit/>
          </a:bodyPr>
          <a:lstStyle/>
          <a:p>
            <a:pPr marL="342900" indent="-342900">
              <a:buFont typeface="+mj-lt"/>
              <a:buAutoNum type="arabicPeriod"/>
            </a:pPr>
            <a:r>
              <a:rPr lang="da-DK" sz="2000" dirty="0"/>
              <a:t>1 Kvartal 2023: bindende tilmeldinger</a:t>
            </a:r>
          </a:p>
          <a:p>
            <a:pPr marL="342900" indent="-342900">
              <a:buFont typeface="+mj-lt"/>
              <a:buAutoNum type="arabicPeriod"/>
            </a:pPr>
            <a:r>
              <a:rPr lang="da-DK" sz="2000" dirty="0"/>
              <a:t>Medio 2023: myndighedsbehandling, lokalplaner mv.</a:t>
            </a:r>
          </a:p>
          <a:p>
            <a:pPr marL="342900" indent="-342900">
              <a:buFont typeface="+mj-lt"/>
              <a:buAutoNum type="arabicPeriod"/>
            </a:pPr>
            <a:r>
              <a:rPr lang="da-DK" sz="2000" dirty="0"/>
              <a:t>Medio/Ultimo 2024: projektering og udbud</a:t>
            </a:r>
          </a:p>
          <a:p>
            <a:pPr marL="342900" indent="-342900">
              <a:buFont typeface="+mj-lt"/>
              <a:buAutoNum type="arabicPeriod"/>
            </a:pPr>
            <a:r>
              <a:rPr lang="da-DK" sz="2000" dirty="0"/>
              <a:t>2025: opstart af både produktion og ledningsanlæg</a:t>
            </a:r>
          </a:p>
          <a:p>
            <a:pPr marL="342900" indent="-342900">
              <a:buFont typeface="+mj-lt"/>
              <a:buAutoNum type="arabicPeriod"/>
            </a:pPr>
            <a:r>
              <a:rPr lang="da-DK" sz="2000" dirty="0"/>
              <a:t>2025 – 2027: etablering af ledningsnet og tilkobling</a:t>
            </a:r>
          </a:p>
          <a:p>
            <a:pPr marL="0" indent="0">
              <a:buNone/>
            </a:pPr>
            <a:r>
              <a:rPr lang="da-DK" sz="1600" dirty="0"/>
              <a:t>5a.</a:t>
            </a:r>
            <a:r>
              <a:rPr lang="da-DK" sz="1600"/>
              <a:t> </a:t>
            </a:r>
            <a:r>
              <a:rPr lang="da-DK" sz="1600" dirty="0"/>
              <a:t> </a:t>
            </a:r>
            <a:r>
              <a:rPr lang="da-DK" sz="2000" dirty="0"/>
              <a:t>2024 :Udrulning af fjernvarme jf. brev i </a:t>
            </a:r>
            <a:r>
              <a:rPr lang="da-DK" sz="2000"/>
              <a:t>eboks</a:t>
            </a:r>
            <a:r>
              <a:rPr lang="da-DK" sz="2000" dirty="0"/>
              <a:t> fra Hedensted Kommune af 15. december 2022</a:t>
            </a:r>
          </a:p>
          <a:p>
            <a:endParaRPr lang="da-DK" dirty="0"/>
          </a:p>
        </p:txBody>
      </p:sp>
    </p:spTree>
    <p:extLst>
      <p:ext uri="{BB962C8B-B14F-4D97-AF65-F5344CB8AC3E}">
        <p14:creationId xmlns:p14="http://schemas.microsoft.com/office/powerpoint/2010/main" val="63472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Grundlæggende">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Vestjysk Bank">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7" id="{0636EBC2-DD99-490D-969B-4E54290F8B1A}" vid="{B1BE6D96-76AD-4671-AF26-9D65FF0E89B7}"/>
    </a:ext>
  </a:extLst>
</a:theme>
</file>

<file path=ppt/theme/theme3.xml><?xml version="1.0" encoding="utf-8"?>
<a:theme xmlns:a="http://schemas.openxmlformats.org/drawingml/2006/main" name="Nykredit Mægler - skabelon 2017 - 16x9">
  <a:themeElements>
    <a:clrScheme name="NyKredit">
      <a:dk1>
        <a:sysClr val="windowText" lastClr="000000"/>
      </a:dk1>
      <a:lt1>
        <a:sysClr val="window" lastClr="FFFFFF"/>
      </a:lt1>
      <a:dk2>
        <a:srgbClr val="000000"/>
      </a:dk2>
      <a:lt2>
        <a:srgbClr val="FFFFFF"/>
      </a:lt2>
      <a:accent1>
        <a:srgbClr val="10137C"/>
      </a:accent1>
      <a:accent2>
        <a:srgbClr val="6386A3"/>
      </a:accent2>
      <a:accent3>
        <a:srgbClr val="9D0730"/>
      </a:accent3>
      <a:accent4>
        <a:srgbClr val="E1D500"/>
      </a:accent4>
      <a:accent5>
        <a:srgbClr val="6F9C19"/>
      </a:accent5>
      <a:accent6>
        <a:srgbClr val="F79646"/>
      </a:accent6>
      <a:hlink>
        <a:srgbClr val="000000"/>
      </a:hlink>
      <a:folHlink>
        <a:srgbClr val="000000"/>
      </a:folHlink>
    </a:clrScheme>
    <a:fontScheme name="Verdana">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AFAFA"/>
        </a:solidFill>
        <a:ln>
          <a:noFill/>
        </a:ln>
        <a:effectLst>
          <a:outerShdw blurRad="50800" dist="38100" dir="2700000" algn="tl" rotWithShape="0">
            <a:prstClr val="black">
              <a:alpha val="40000"/>
            </a:prstClr>
          </a:outerShdw>
        </a:effectLst>
      </a:spPr>
      <a:bodyPr rtlCol="0" anchor="ctr"/>
      <a:lstStyle>
        <a:defPPr algn="l">
          <a:defRPr sz="2000" dirty="0" smtClean="0">
            <a:solidFill>
              <a:srgbClr val="00A06A"/>
            </a:solidFill>
            <a:latin typeface="Franklin Gothic Book" panose="020B05030201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Skabelon " id="{CB83F0D3-64BB-40DA-9079-AB59A4EAC6C1}" vid="{D966000B-2F76-453D-9C93-76B7621DC40D}"/>
    </a:ext>
  </a:extLst>
</a:theme>
</file>

<file path=ppt/theme/theme4.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204E1485-0760-4ABF-A612-28A97B86DF09}">
  <ds:schemaRefs>
    <ds:schemaRef ds:uri="http://schemas.microsoft.com/sharepoint/v3/contenttype/forms"/>
  </ds:schemaRefs>
</ds:datastoreItem>
</file>

<file path=customXml/itemProps2.xml><?xml version="1.0" encoding="utf-8"?>
<ds:datastoreItem xmlns:ds="http://schemas.openxmlformats.org/officeDocument/2006/customXml" ds:itemID="{55813238-AF3D-40EB-A3A4-550AB85131D4}">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965EBD3-98B5-4FD2-8FAF-5D4022A9F7F4}">
  <ds:schemaRefs>
    <ds:schemaRef ds:uri="http://schemas.microsoft.com/office/2006/documentManagement/types"/>
    <ds:schemaRef ds:uri="http://schemas.microsoft.com/office/2006/metadata/properties"/>
    <ds:schemaRef ds:uri="http://schemas.openxmlformats.org/package/2006/metadata/core-properties"/>
    <ds:schemaRef ds:uri="16c05727-aa75-4e4a-9b5f-8a80a1165891"/>
    <ds:schemaRef ds:uri="http://www.w3.org/XML/1998/namespace"/>
    <ds:schemaRef ds:uri="http://purl.org/dc/dcmitype/"/>
    <ds:schemaRef ds:uri="http://purl.org/dc/elements/1.1/"/>
    <ds:schemaRef ds:uri="http://schemas.microsoft.com/office/infopath/2007/PartnerControls"/>
    <ds:schemaRef ds:uri="71af3243-3dd4-4a8d-8c0d-dd76da1f02a5"/>
    <ds:schemaRef ds:uri="http://purl.org/dc/terms/"/>
  </ds:schemaRefs>
</ds:datastoreItem>
</file>

<file path=docProps/app.xml><?xml version="1.0" encoding="utf-8"?>
<Properties xmlns="http://schemas.openxmlformats.org/officeDocument/2006/extended-properties" xmlns:vt="http://schemas.openxmlformats.org/officeDocument/2006/docPropsVTypes">
  <Template>Turistdesign</Template>
  <TotalTime>5323</TotalTime>
  <Words>1975</Words>
  <Application>Microsoft Office PowerPoint</Application>
  <PresentationFormat>Widescreen</PresentationFormat>
  <Paragraphs>276</Paragraphs>
  <Slides>37</Slides>
  <Notes>18</Notes>
  <HiddenSlides>0</HiddenSlides>
  <MMClips>0</MMClips>
  <ScaleCrop>false</ScaleCrop>
  <HeadingPairs>
    <vt:vector size="6" baseType="variant">
      <vt:variant>
        <vt:lpstr>Benyttede skrifttyper</vt:lpstr>
      </vt:variant>
      <vt:variant>
        <vt:i4>11</vt:i4>
      </vt:variant>
      <vt:variant>
        <vt:lpstr>Tema</vt:lpstr>
      </vt:variant>
      <vt:variant>
        <vt:i4>3</vt:i4>
      </vt:variant>
      <vt:variant>
        <vt:lpstr>Slidetitler</vt:lpstr>
      </vt:variant>
      <vt:variant>
        <vt:i4>37</vt:i4>
      </vt:variant>
    </vt:vector>
  </HeadingPairs>
  <TitlesOfParts>
    <vt:vector size="51" baseType="lpstr">
      <vt:lpstr>Arial</vt:lpstr>
      <vt:lpstr>Bernard MT Condensed</vt:lpstr>
      <vt:lpstr>Calibri</vt:lpstr>
      <vt:lpstr>Corbel</vt:lpstr>
      <vt:lpstr>Franklin Gothic Book</vt:lpstr>
      <vt:lpstr>Franklin Gothic Heavy</vt:lpstr>
      <vt:lpstr>Merriweather</vt:lpstr>
      <vt:lpstr>Merriweather Sans ExtraBold</vt:lpstr>
      <vt:lpstr>Merriweather Sans Light</vt:lpstr>
      <vt:lpstr>Verdana</vt:lpstr>
      <vt:lpstr>Wingdings</vt:lpstr>
      <vt:lpstr>Grundlæggende</vt:lpstr>
      <vt:lpstr>Vestjysk Bank</vt:lpstr>
      <vt:lpstr>Nykredit Mægler - skabelon 2017 - 16x9</vt:lpstr>
      <vt:lpstr>Fjernvarme i Glud</vt:lpstr>
      <vt:lpstr>Velkommen</vt:lpstr>
      <vt:lpstr>Dagsorden</vt:lpstr>
      <vt:lpstr>Processen indtil nu…</vt:lpstr>
      <vt:lpstr>Hvad er fjernvarme</vt:lpstr>
      <vt:lpstr>Fordele</vt:lpstr>
      <vt:lpstr>PowerPoint-præsentation</vt:lpstr>
      <vt:lpstr>Lukkes gassen?</vt:lpstr>
      <vt:lpstr>Tidsplan</vt:lpstr>
      <vt:lpstr>Prissammensætningen</vt:lpstr>
      <vt:lpstr>Faldende m2 pris over tid</vt:lpstr>
      <vt:lpstr>Priser</vt:lpstr>
      <vt:lpstr>Priseksempel (inkl. fjv+) 130 m2 standardhus</vt:lpstr>
      <vt:lpstr>Priseksempel (ekskl. fjv+) 130 m2 standardhus</vt:lpstr>
      <vt:lpstr>Priseksempel Dit hus?</vt:lpstr>
      <vt:lpstr>Tilbud om hjemmebesøg</vt:lpstr>
      <vt:lpstr>Fjernvarme+</vt:lpstr>
      <vt:lpstr>Nedbrud på gasfyr</vt:lpstr>
      <vt:lpstr>Varmekilde set fra mæglers synspunkt</vt:lpstr>
      <vt:lpstr>PowerPoint-præsentation</vt:lpstr>
      <vt:lpstr>Salgsmuligheder &amp; værdien af dit hus</vt:lpstr>
      <vt:lpstr>Hornsyld</vt:lpstr>
      <vt:lpstr>Fjernvarme i Glud</vt:lpstr>
      <vt:lpstr>Finansiering</vt:lpstr>
      <vt:lpstr>Glud –  ”under varmere himmelstrøg” </vt:lpstr>
      <vt:lpstr>Glud – ”under varmere himmelstrøg”</vt:lpstr>
      <vt:lpstr>PowerPoint-præsentation</vt:lpstr>
      <vt:lpstr>Pensionist Eksempel</vt:lpstr>
      <vt:lpstr>PowerPoint-præsentation</vt:lpstr>
      <vt:lpstr>Ung i 30’erne Eksempel</vt:lpstr>
      <vt:lpstr>Tak for nu</vt:lpstr>
      <vt:lpstr>Afsluttende</vt:lpstr>
      <vt:lpstr>PowerPoint-præsentation</vt:lpstr>
      <vt:lpstr>SLUT</vt:lpstr>
      <vt:lpstr>PowerPoint-præsentation</vt:lpstr>
      <vt:lpstr>Priseksempel (inkl. fjv+) 152 m2 Bygget 2013</vt:lpstr>
      <vt:lpstr>Priseksempel (ekskl. fjv+) 152 m2 Bygget 2013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Turismeskabelon i Facet-design</dc:title>
  <dc:creator>Gert Winther</dc:creator>
  <cp:lastModifiedBy>Gert Winther</cp:lastModifiedBy>
  <cp:revision>4</cp:revision>
  <cp:lastPrinted>2023-03-28T16:25:34Z</cp:lastPrinted>
  <dcterms:created xsi:type="dcterms:W3CDTF">2023-03-25T13:13:18Z</dcterms:created>
  <dcterms:modified xsi:type="dcterms:W3CDTF">2023-03-29T07:05:20Z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